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7" r:id="rId4"/>
    <p:sldId id="266" r:id="rId5"/>
    <p:sldId id="261" r:id="rId6"/>
    <p:sldId id="265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89D13-6D4E-65CB-C174-1BF689920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8DF62E-45F2-5398-514D-51BE4642D5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5412DD-807D-9FD1-C016-FBC8D9F2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5D18C-6E01-4E74-BFF7-AEEEAB2B2DFA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46D006-44F9-5F4A-F977-9746C2818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1B0F1C-DAC9-ED30-95A2-1E84C5B7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7C8C8-F079-4A73-A239-EDA26F22B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462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BB5D76-E09A-C17B-23FC-AE7071E9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24D9EF-A46B-DCA8-93E7-BA57DF549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EDF178-E0A4-8CD4-A227-36085BBE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5D18C-6E01-4E74-BFF7-AEEEAB2B2DFA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1FA3B1-73D6-075D-3F9B-CA71BE3DE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331441-F327-A0B5-AB00-9F188A3A6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7C8C8-F079-4A73-A239-EDA26F22B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936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C549814-F8DD-6C83-AEAD-6A0F30AEFE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7A6CE8-65FD-CA2C-2643-2C05B90D5B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8C07D-2970-06C4-DEA4-9A0193456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5D18C-6E01-4E74-BFF7-AEEEAB2B2DFA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38D05A-A688-A065-E336-B0F919EA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728A53-7FBE-8E44-0C1B-BC8E38E6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7C8C8-F079-4A73-A239-EDA26F22B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44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585A8C-4484-3962-6005-8336672FA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5E9A71-685B-AD4C-D36A-49D40468B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38236-9E21-1A04-7CAF-4E62BC463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5D18C-6E01-4E74-BFF7-AEEEAB2B2DFA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49FEA6-5E11-89C3-F10A-B57C4EA3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609DED-0BFA-D8D5-8AE3-9137D505F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7C8C8-F079-4A73-A239-EDA26F22B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934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9BC72-AFBE-BE58-A952-9A096C15C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A91E29-8512-25DA-F4EF-156E31044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EDF15B-882A-0133-AC94-DC06D6D3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5D18C-6E01-4E74-BFF7-AEEEAB2B2DFA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0BDE7D-28FF-C5AE-DE29-A1EB19EC0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3641AA-BA5C-DAFC-F50D-F2C8E15C6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7C8C8-F079-4A73-A239-EDA26F22B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0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B9E0CA-206A-29B3-3F89-F7932CF54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C21CA4-3E7C-9A58-2A2B-A78079633A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970F61-1CFC-BA47-7D2F-7F280C34F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8833E-D56D-5532-25A5-B271AB74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5D18C-6E01-4E74-BFF7-AEEEAB2B2DFA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0187FE-54D9-196E-3400-295E443EC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26080A-65EC-639E-3A00-68D0C2DC4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7C8C8-F079-4A73-A239-EDA26F22B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34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397B5-6A8B-8178-DB2E-090EEBFA2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F7778-E768-D077-B90F-4AFA2AA48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3C5597-665D-D9A6-1947-FDE94547E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CEE8054-06CF-2171-B17A-C86C90284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3A183BE-3A83-4EBE-88D5-7BFB51AA3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2AFB3F-20AF-572C-2125-87487A8D8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5D18C-6E01-4E74-BFF7-AEEEAB2B2DFA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C371F2-7DE6-62F1-3096-D16763043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5A9A324-33F0-4AD3-9C2A-13260E32F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7C8C8-F079-4A73-A239-EDA26F22B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0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768A5-C2EE-98B1-D937-5E3EA6E44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B456BB0-89E9-2B18-01BB-5F4C0E9DF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5D18C-6E01-4E74-BFF7-AEEEAB2B2DFA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992A59F-8145-1E0C-E956-8632983EB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DD6AB73-CE48-BFD2-989F-498176FF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7C8C8-F079-4A73-A239-EDA26F22B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266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A26491A-91EA-212B-F24D-00384D4BC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5D18C-6E01-4E74-BFF7-AEEEAB2B2DFA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7F3DFC-5FBA-CDF4-D5AF-7B7D073DC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EE2062-655C-4CCA-08B6-09106C80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7C8C8-F079-4A73-A239-EDA26F22B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448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2F3009-CFD8-21DB-D020-E336745DB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F4AE7C-EC5F-0DDB-A738-BE3137BCE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C0F3AA-A2F9-BF94-F1A6-AB8847C44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CC35EE-36A8-CEB6-1C41-22D023AC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5D18C-6E01-4E74-BFF7-AEEEAB2B2DFA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85E656-928A-4D39-2F76-4F5766ADE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ADD578-751B-9A3D-49FA-6C9AFC48B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7C8C8-F079-4A73-A239-EDA26F22B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68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41FAD-6F6E-D3CC-F3C7-6F62B1C2A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EFCBD02-8D30-AECF-9F7A-438A0BB3DD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1F6E88-1805-DB51-401E-2284BCBB5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37BD98-7A09-6BA9-FA72-36EE43BC6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5D18C-6E01-4E74-BFF7-AEEEAB2B2DFA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F968DD-F690-F704-2DA7-A080B9317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AB767F-1254-9BED-099A-1162762D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7C8C8-F079-4A73-A239-EDA26F22B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972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E6741-6880-E487-8E61-06EA60763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0C004A-B795-7E8F-7862-6137FF304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AAA5C7-9945-7924-99AB-F6991EF03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5D18C-6E01-4E74-BFF7-AEEEAB2B2DFA}" type="datetimeFigureOut">
              <a:rPr lang="ru-RU" smtClean="0"/>
              <a:t>19.06.2026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A27DA-3261-9658-8DAC-B30DFF6B1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244B7C-A1BD-1636-DB5D-57F2AC641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7C8C8-F079-4A73-A239-EDA26F22BA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66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C96C99-E2B4-956E-A975-70F5120C0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76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BF8BF2-6809-9A9B-97F1-0F48EEC1B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0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0A622D-FC28-57FE-C178-4C18FD3AC4A4}"/>
              </a:ext>
            </a:extLst>
          </p:cNvPr>
          <p:cNvSpPr/>
          <p:nvPr/>
        </p:nvSpPr>
        <p:spPr>
          <a:xfrm>
            <a:off x="0" y="0"/>
            <a:ext cx="12093526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456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1286EB2-210E-2827-F238-1090BE3B5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96016"/>
              </p:ext>
            </p:extLst>
          </p:nvPr>
        </p:nvGraphicFramePr>
        <p:xfrm>
          <a:off x="73928" y="1424439"/>
          <a:ext cx="12044143" cy="48858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81275">
                  <a:extLst>
                    <a:ext uri="{9D8B030D-6E8A-4147-A177-3AD203B41FA5}">
                      <a16:colId xmlns:a16="http://schemas.microsoft.com/office/drawing/2014/main" val="3194506664"/>
                    </a:ext>
                  </a:extLst>
                </a:gridCol>
                <a:gridCol w="1796890">
                  <a:extLst>
                    <a:ext uri="{9D8B030D-6E8A-4147-A177-3AD203B41FA5}">
                      <a16:colId xmlns:a16="http://schemas.microsoft.com/office/drawing/2014/main" val="3480132361"/>
                    </a:ext>
                  </a:extLst>
                </a:gridCol>
                <a:gridCol w="2582821">
                  <a:extLst>
                    <a:ext uri="{9D8B030D-6E8A-4147-A177-3AD203B41FA5}">
                      <a16:colId xmlns:a16="http://schemas.microsoft.com/office/drawing/2014/main" val="159848344"/>
                    </a:ext>
                  </a:extLst>
                </a:gridCol>
                <a:gridCol w="2402384">
                  <a:extLst>
                    <a:ext uri="{9D8B030D-6E8A-4147-A177-3AD203B41FA5}">
                      <a16:colId xmlns:a16="http://schemas.microsoft.com/office/drawing/2014/main" val="2035053337"/>
                    </a:ext>
                  </a:extLst>
                </a:gridCol>
                <a:gridCol w="2680773">
                  <a:extLst>
                    <a:ext uri="{9D8B030D-6E8A-4147-A177-3AD203B41FA5}">
                      <a16:colId xmlns:a16="http://schemas.microsoft.com/office/drawing/2014/main" val="3245147146"/>
                    </a:ext>
                  </a:extLst>
                </a:gridCol>
              </a:tblGrid>
              <a:tr h="6124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1-4 </a:t>
                      </a:r>
                      <a:r>
                        <a:rPr lang="ru-RU" sz="36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сынып</a:t>
                      </a:r>
                      <a:endParaRPr lang="ru-RU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5-9 сынып</a:t>
                      </a:r>
                      <a:endParaRPr lang="ru-RU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10-11 сынып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жалпы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6532645"/>
                  </a:ext>
                </a:extLst>
              </a:tr>
              <a:tr h="6124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тоқсан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49%</a:t>
                      </a:r>
                      <a:endParaRPr lang="ru-RU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53%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42435270"/>
                  </a:ext>
                </a:extLst>
              </a:tr>
              <a:tr h="6124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 тоқсан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52%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63%</a:t>
                      </a:r>
                      <a:endParaRPr lang="ru-RU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57%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6445463"/>
                  </a:ext>
                </a:extLst>
              </a:tr>
              <a:tr h="6124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жж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56%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51%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62%</a:t>
                      </a:r>
                      <a:endParaRPr lang="ru-RU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55%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440909"/>
                  </a:ext>
                </a:extLst>
              </a:tr>
              <a:tr h="6124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</a:t>
                      </a: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</a:t>
                      </a:r>
                      <a:r>
                        <a:rPr lang="ru-RU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тоқсан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64%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48%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  <a:endParaRPr lang="ru-RU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  <a:endParaRPr lang="ru-RU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5922617"/>
                  </a:ext>
                </a:extLst>
              </a:tr>
              <a:tr h="6124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</a:t>
                      </a: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</a:t>
                      </a:r>
                      <a:r>
                        <a:rPr lang="ru-RU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тоқсан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64%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68%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r>
                        <a:rPr lang="en-US" sz="3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,6</a:t>
                      </a:r>
                      <a:r>
                        <a:rPr lang="kk-KZ" sz="3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71745503"/>
                  </a:ext>
                </a:extLst>
              </a:tr>
              <a:tr h="6124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жылдық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64%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kk-KZ" sz="36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3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3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8,6</a:t>
                      </a:r>
                      <a:r>
                        <a:rPr lang="kk-KZ" sz="3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733074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2CAA94D-B198-F264-4760-E9AD13409608}"/>
              </a:ext>
            </a:extLst>
          </p:cNvPr>
          <p:cNvSpPr txBox="1"/>
          <p:nvPr/>
        </p:nvSpPr>
        <p:spPr>
          <a:xfrm>
            <a:off x="1055077" y="547688"/>
            <a:ext cx="9678571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kk-KZ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ОҚУ ҮДЕРІСІН ҰЙЫМДАСТЫРУ ЖӘНЕ БІЛІМ САПАСЫ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580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A0459B-9234-2D50-6E17-E0A3705D5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07"/>
            <a:ext cx="12192000" cy="680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25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9ED662-4FBC-6755-DEB0-0255F84B8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07"/>
            <a:ext cx="12192000" cy="680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51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4F6D40-303B-B43F-8A72-67CA8729C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52" y="105580"/>
            <a:ext cx="12084147" cy="675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83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2D6FDC-7D62-2B83-F9BA-F5F5C8383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51" y="0"/>
            <a:ext cx="12187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44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71D306-8E4A-7164-9AF5-AC96F4E3D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52" y="0"/>
            <a:ext cx="12084148" cy="672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875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79</Words>
  <Application>Microsoft Office PowerPoint</Application>
  <PresentationFormat>Широкоэкранный</PresentationFormat>
  <Paragraphs>36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</dc:creator>
  <cp:lastModifiedBy>АДМИН</cp:lastModifiedBy>
  <cp:revision>2</cp:revision>
  <dcterms:created xsi:type="dcterms:W3CDTF">2026-06-16T10:27:34Z</dcterms:created>
  <dcterms:modified xsi:type="dcterms:W3CDTF">2026-06-19T06:01:38Z</dcterms:modified>
</cp:coreProperties>
</file>