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2" r:id="rId5"/>
    <p:sldId id="259" r:id="rId6"/>
    <p:sldId id="261" r:id="rId7"/>
    <p:sldId id="260"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FD72B-1CB7-4A00-9981-6AA0D58B9DA0}" type="doc">
      <dgm:prSet loTypeId="urn:microsoft.com/office/officeart/2005/8/layout/hList7" loCatId="process" qsTypeId="urn:microsoft.com/office/officeart/2005/8/quickstyle/3d2" qsCatId="3D" csTypeId="urn:microsoft.com/office/officeart/2005/8/colors/accent1_2" csCatId="accent1" phldr="1"/>
      <dgm:spPr/>
    </dgm:pt>
    <dgm:pt modelId="{23D1C73F-DDF6-448A-8738-B54280944F32}">
      <dgm:prSet phldrT="[Текст]" custT="1"/>
      <dgm:spPr>
        <a:solidFill>
          <a:schemeClr val="bg2"/>
        </a:solidFill>
        <a:effectLst>
          <a:glow rad="228600">
            <a:schemeClr val="accent1">
              <a:satMod val="175000"/>
              <a:alpha val="40000"/>
            </a:schemeClr>
          </a:glow>
        </a:effectLst>
      </dgm:spPr>
      <dgm:t>
        <a:bodyPr/>
        <a:lstStyle/>
        <a:p>
          <a:r>
            <a:rPr lang="kk-KZ" sz="2400" b="1" dirty="0" smtClean="0">
              <a:solidFill>
                <a:schemeClr val="tx1">
                  <a:lumMod val="95000"/>
                  <a:lumOff val="5000"/>
                </a:schemeClr>
              </a:solidFill>
              <a:effectLst>
                <a:glow rad="228600">
                  <a:schemeClr val="accent1">
                    <a:satMod val="175000"/>
                    <a:alpha val="40000"/>
                  </a:schemeClr>
                </a:glow>
              </a:effectLst>
            </a:rPr>
            <a:t>Сабақ жоспарында</a:t>
          </a:r>
          <a:endParaRPr lang="ru-RU" sz="2400" b="1" dirty="0">
            <a:solidFill>
              <a:schemeClr val="tx1">
                <a:lumMod val="95000"/>
                <a:lumOff val="5000"/>
              </a:schemeClr>
            </a:solidFill>
            <a:effectLst>
              <a:glow rad="228600">
                <a:schemeClr val="accent1">
                  <a:satMod val="175000"/>
                  <a:alpha val="40000"/>
                </a:schemeClr>
              </a:glow>
            </a:effectLst>
          </a:endParaRPr>
        </a:p>
      </dgm:t>
    </dgm:pt>
    <dgm:pt modelId="{0159A47C-14FE-445B-BF94-F0365C937916}" type="parTrans" cxnId="{1B0870C1-0D3D-4C90-8656-B3B978A67CB8}">
      <dgm:prSet/>
      <dgm:spPr/>
      <dgm:t>
        <a:bodyPr/>
        <a:lstStyle/>
        <a:p>
          <a:endParaRPr lang="ru-RU"/>
        </a:p>
      </dgm:t>
    </dgm:pt>
    <dgm:pt modelId="{6960EA46-CF41-4677-8A4F-8C8D0F363AF9}" type="sibTrans" cxnId="{1B0870C1-0D3D-4C90-8656-B3B978A67CB8}">
      <dgm:prSet/>
      <dgm:spPr/>
      <dgm:t>
        <a:bodyPr/>
        <a:lstStyle/>
        <a:p>
          <a:endParaRPr lang="ru-RU"/>
        </a:p>
      </dgm:t>
    </dgm:pt>
    <dgm:pt modelId="{921BD57A-E843-4CA7-B7B1-FDA04ACC2344}">
      <dgm:prSet phldrT="[Текст]" custT="1"/>
      <dgm:spPr>
        <a:solidFill>
          <a:schemeClr val="bg2"/>
        </a:solidFill>
        <a:effectLst>
          <a:glow rad="228600">
            <a:schemeClr val="accent3">
              <a:satMod val="175000"/>
              <a:alpha val="40000"/>
            </a:schemeClr>
          </a:glow>
        </a:effectLst>
      </dgm:spPr>
      <dgm:t>
        <a:bodyPr/>
        <a:lstStyle/>
        <a:p>
          <a:r>
            <a:rPr lang="kk-KZ" sz="2800" b="1" dirty="0" smtClean="0">
              <a:solidFill>
                <a:schemeClr val="tx1">
                  <a:lumMod val="95000"/>
                  <a:lumOff val="5000"/>
                </a:schemeClr>
              </a:solidFill>
              <a:effectLst>
                <a:glow rad="228600">
                  <a:schemeClr val="accent4">
                    <a:satMod val="175000"/>
                    <a:alpha val="40000"/>
                  </a:schemeClr>
                </a:glow>
              </a:effectLst>
            </a:rPr>
            <a:t>Сөйлеу мәдениетінде</a:t>
          </a:r>
          <a:endParaRPr lang="ru-RU" sz="2800" b="1" dirty="0">
            <a:solidFill>
              <a:schemeClr val="tx1">
                <a:lumMod val="95000"/>
                <a:lumOff val="5000"/>
              </a:schemeClr>
            </a:solidFill>
            <a:effectLst>
              <a:glow rad="228600">
                <a:schemeClr val="accent4">
                  <a:satMod val="175000"/>
                  <a:alpha val="40000"/>
                </a:schemeClr>
              </a:glow>
            </a:effectLst>
          </a:endParaRPr>
        </a:p>
      </dgm:t>
    </dgm:pt>
    <dgm:pt modelId="{C4D59261-7242-440F-A353-FCEBD386065B}" type="parTrans" cxnId="{9C8533B6-3F02-4DB6-8EEE-24740A8F412E}">
      <dgm:prSet/>
      <dgm:spPr/>
      <dgm:t>
        <a:bodyPr/>
        <a:lstStyle/>
        <a:p>
          <a:endParaRPr lang="ru-RU"/>
        </a:p>
      </dgm:t>
    </dgm:pt>
    <dgm:pt modelId="{1CBE4322-302C-44D6-9D65-83A48859E025}" type="sibTrans" cxnId="{9C8533B6-3F02-4DB6-8EEE-24740A8F412E}">
      <dgm:prSet/>
      <dgm:spPr/>
      <dgm:t>
        <a:bodyPr/>
        <a:lstStyle/>
        <a:p>
          <a:endParaRPr lang="ru-RU"/>
        </a:p>
      </dgm:t>
    </dgm:pt>
    <dgm:pt modelId="{561A1FA9-E2B5-48F6-B28A-0222A96305DC}">
      <dgm:prSet phldrT="[Текст]" custT="1"/>
      <dgm:spPr>
        <a:solidFill>
          <a:schemeClr val="bg2"/>
        </a:solidFill>
        <a:effectLst>
          <a:glow rad="228600">
            <a:schemeClr val="accent1">
              <a:satMod val="175000"/>
              <a:alpha val="40000"/>
            </a:schemeClr>
          </a:glow>
        </a:effectLst>
      </dgm:spPr>
      <dgm:t>
        <a:bodyPr/>
        <a:lstStyle/>
        <a:p>
          <a:r>
            <a:rPr lang="kk-KZ" sz="2400" b="1" dirty="0" smtClean="0">
              <a:solidFill>
                <a:schemeClr val="tx1">
                  <a:lumMod val="95000"/>
                  <a:lumOff val="5000"/>
                </a:schemeClr>
              </a:solidFill>
              <a:effectLst>
                <a:glow rad="228600">
                  <a:schemeClr val="accent6">
                    <a:satMod val="175000"/>
                    <a:alpha val="40000"/>
                  </a:schemeClr>
                </a:glow>
              </a:effectLst>
            </a:rPr>
            <a:t>Мұғалімнің жұмыс бағытында</a:t>
          </a:r>
          <a:endParaRPr lang="ru-RU" sz="2400" b="1" dirty="0">
            <a:solidFill>
              <a:schemeClr val="tx1">
                <a:lumMod val="95000"/>
                <a:lumOff val="5000"/>
              </a:schemeClr>
            </a:solidFill>
            <a:effectLst>
              <a:glow rad="228600">
                <a:schemeClr val="accent6">
                  <a:satMod val="175000"/>
                  <a:alpha val="40000"/>
                </a:schemeClr>
              </a:glow>
            </a:effectLst>
          </a:endParaRPr>
        </a:p>
      </dgm:t>
    </dgm:pt>
    <dgm:pt modelId="{F12580B3-B963-423D-AC5B-60D2A78E08EE}" type="parTrans" cxnId="{2C97F764-B834-4E85-9994-665A6AD8926D}">
      <dgm:prSet/>
      <dgm:spPr/>
      <dgm:t>
        <a:bodyPr/>
        <a:lstStyle/>
        <a:p>
          <a:endParaRPr lang="ru-RU"/>
        </a:p>
      </dgm:t>
    </dgm:pt>
    <dgm:pt modelId="{90947837-1577-4946-80D2-C789FC50883A}" type="sibTrans" cxnId="{2C97F764-B834-4E85-9994-665A6AD8926D}">
      <dgm:prSet/>
      <dgm:spPr/>
      <dgm:t>
        <a:bodyPr/>
        <a:lstStyle/>
        <a:p>
          <a:endParaRPr lang="ru-RU"/>
        </a:p>
      </dgm:t>
    </dgm:pt>
    <dgm:pt modelId="{A37A8A82-F559-4DBE-8A35-E4A8C6621A41}" type="pres">
      <dgm:prSet presAssocID="{919FD72B-1CB7-4A00-9981-6AA0D58B9DA0}" presName="Name0" presStyleCnt="0">
        <dgm:presLayoutVars>
          <dgm:dir/>
          <dgm:resizeHandles val="exact"/>
        </dgm:presLayoutVars>
      </dgm:prSet>
      <dgm:spPr/>
    </dgm:pt>
    <dgm:pt modelId="{A89C2AC2-5F59-4EB3-8E1F-999F284B219B}" type="pres">
      <dgm:prSet presAssocID="{919FD72B-1CB7-4A00-9981-6AA0D58B9DA0}" presName="fgShape" presStyleLbl="fgShp" presStyleIdx="0" presStyleCnt="1"/>
      <dgm:spPr/>
    </dgm:pt>
    <dgm:pt modelId="{2A1428AB-E88E-40C6-AB42-851526F3A428}" type="pres">
      <dgm:prSet presAssocID="{919FD72B-1CB7-4A00-9981-6AA0D58B9DA0}" presName="linComp" presStyleCnt="0"/>
      <dgm:spPr/>
    </dgm:pt>
    <dgm:pt modelId="{3F2E9553-74E9-49C2-A90F-FC3A6F7A3A40}" type="pres">
      <dgm:prSet presAssocID="{23D1C73F-DDF6-448A-8738-B54280944F32}" presName="compNode" presStyleCnt="0"/>
      <dgm:spPr/>
    </dgm:pt>
    <dgm:pt modelId="{4495C7A1-2E49-436F-9E43-D1C3B95A03B9}" type="pres">
      <dgm:prSet presAssocID="{23D1C73F-DDF6-448A-8738-B54280944F32}" presName="bkgdShape" presStyleLbl="node1" presStyleIdx="0" presStyleCnt="3"/>
      <dgm:spPr/>
      <dgm:t>
        <a:bodyPr/>
        <a:lstStyle/>
        <a:p>
          <a:endParaRPr lang="ru-RU"/>
        </a:p>
      </dgm:t>
    </dgm:pt>
    <dgm:pt modelId="{2851CACA-6243-4E25-AD10-5CE1109621D0}" type="pres">
      <dgm:prSet presAssocID="{23D1C73F-DDF6-448A-8738-B54280944F32}" presName="nodeTx" presStyleLbl="node1" presStyleIdx="0" presStyleCnt="3">
        <dgm:presLayoutVars>
          <dgm:bulletEnabled val="1"/>
        </dgm:presLayoutVars>
      </dgm:prSet>
      <dgm:spPr/>
      <dgm:t>
        <a:bodyPr/>
        <a:lstStyle/>
        <a:p>
          <a:endParaRPr lang="ru-RU"/>
        </a:p>
      </dgm:t>
    </dgm:pt>
    <dgm:pt modelId="{78257445-25FF-4A16-B6BD-EE0F411D0986}" type="pres">
      <dgm:prSet presAssocID="{23D1C73F-DDF6-448A-8738-B54280944F32}" presName="invisiNode" presStyleLbl="node1" presStyleIdx="0" presStyleCnt="3"/>
      <dgm:spPr/>
    </dgm:pt>
    <dgm:pt modelId="{39B74902-8C87-43E1-98C0-3715922203EC}" type="pres">
      <dgm:prSet presAssocID="{23D1C73F-DDF6-448A-8738-B54280944F32}" presName="imagNode" presStyleLbl="fgImgPlace1" presStyleIdx="0" presStyleCnt="3" custScaleX="164312" custLinFactNeighborX="-2301" custLinFactNeighborY="-5924"/>
      <dgm:spPr>
        <a:blipFill rotWithShape="1">
          <a:blip xmlns:r="http://schemas.openxmlformats.org/officeDocument/2006/relationships" r:embed="rId1"/>
          <a:stretch>
            <a:fillRect/>
          </a:stretch>
        </a:blipFill>
      </dgm:spPr>
    </dgm:pt>
    <dgm:pt modelId="{4CCAAA3C-BF7E-4271-B7CE-B9FF56109AA3}" type="pres">
      <dgm:prSet presAssocID="{6960EA46-CF41-4677-8A4F-8C8D0F363AF9}" presName="sibTrans" presStyleLbl="sibTrans2D1" presStyleIdx="0" presStyleCnt="0"/>
      <dgm:spPr/>
      <dgm:t>
        <a:bodyPr/>
        <a:lstStyle/>
        <a:p>
          <a:endParaRPr lang="ru-RU"/>
        </a:p>
      </dgm:t>
    </dgm:pt>
    <dgm:pt modelId="{AD166F77-7433-43DA-8880-E0B5189BA197}" type="pres">
      <dgm:prSet presAssocID="{921BD57A-E843-4CA7-B7B1-FDA04ACC2344}" presName="compNode" presStyleCnt="0"/>
      <dgm:spPr/>
    </dgm:pt>
    <dgm:pt modelId="{D78F7487-433B-415F-A917-49819A7F3426}" type="pres">
      <dgm:prSet presAssocID="{921BD57A-E843-4CA7-B7B1-FDA04ACC2344}" presName="bkgdShape" presStyleLbl="node1" presStyleIdx="1" presStyleCnt="3"/>
      <dgm:spPr/>
      <dgm:t>
        <a:bodyPr/>
        <a:lstStyle/>
        <a:p>
          <a:endParaRPr lang="ru-RU"/>
        </a:p>
      </dgm:t>
    </dgm:pt>
    <dgm:pt modelId="{A27207DE-EE5C-4697-AA6E-88F23A9A9D78}" type="pres">
      <dgm:prSet presAssocID="{921BD57A-E843-4CA7-B7B1-FDA04ACC2344}" presName="nodeTx" presStyleLbl="node1" presStyleIdx="1" presStyleCnt="3">
        <dgm:presLayoutVars>
          <dgm:bulletEnabled val="1"/>
        </dgm:presLayoutVars>
      </dgm:prSet>
      <dgm:spPr/>
      <dgm:t>
        <a:bodyPr/>
        <a:lstStyle/>
        <a:p>
          <a:endParaRPr lang="ru-RU"/>
        </a:p>
      </dgm:t>
    </dgm:pt>
    <dgm:pt modelId="{342956F1-8CA3-4AF2-B3A5-DA4863E2DEF9}" type="pres">
      <dgm:prSet presAssocID="{921BD57A-E843-4CA7-B7B1-FDA04ACC2344}" presName="invisiNode" presStyleLbl="node1" presStyleIdx="1" presStyleCnt="3"/>
      <dgm:spPr/>
    </dgm:pt>
    <dgm:pt modelId="{01B0D8C5-8427-46F6-AA0B-B954380F5C69}" type="pres">
      <dgm:prSet presAssocID="{921BD57A-E843-4CA7-B7B1-FDA04ACC2344}" presName="imagNode" presStyleLbl="fgImgPlace1" presStyleIdx="1" presStyleCnt="3" custScaleX="159368"/>
      <dgm:spPr>
        <a:blipFill rotWithShape="1">
          <a:blip xmlns:r="http://schemas.openxmlformats.org/officeDocument/2006/relationships" r:embed="rId2"/>
          <a:stretch>
            <a:fillRect/>
          </a:stretch>
        </a:blipFill>
      </dgm:spPr>
    </dgm:pt>
    <dgm:pt modelId="{15B945E0-EF24-4AC9-A6B9-9912EA47EC31}" type="pres">
      <dgm:prSet presAssocID="{1CBE4322-302C-44D6-9D65-83A48859E025}" presName="sibTrans" presStyleLbl="sibTrans2D1" presStyleIdx="0" presStyleCnt="0"/>
      <dgm:spPr/>
      <dgm:t>
        <a:bodyPr/>
        <a:lstStyle/>
        <a:p>
          <a:endParaRPr lang="ru-RU"/>
        </a:p>
      </dgm:t>
    </dgm:pt>
    <dgm:pt modelId="{D48DF8C2-3FCE-45B1-B6D1-D56DB2E1232A}" type="pres">
      <dgm:prSet presAssocID="{561A1FA9-E2B5-48F6-B28A-0222A96305DC}" presName="compNode" presStyleCnt="0"/>
      <dgm:spPr/>
    </dgm:pt>
    <dgm:pt modelId="{6314594D-0CE9-4BBB-8AD1-33D78BA9EE58}" type="pres">
      <dgm:prSet presAssocID="{561A1FA9-E2B5-48F6-B28A-0222A96305DC}" presName="bkgdShape" presStyleLbl="node1" presStyleIdx="2" presStyleCnt="3" custLinFactNeighborX="12330" custLinFactNeighborY="45208"/>
      <dgm:spPr/>
      <dgm:t>
        <a:bodyPr/>
        <a:lstStyle/>
        <a:p>
          <a:endParaRPr lang="ru-RU"/>
        </a:p>
      </dgm:t>
    </dgm:pt>
    <dgm:pt modelId="{7BB62DBB-6F78-4CD6-A48D-BA81E40BB7CE}" type="pres">
      <dgm:prSet presAssocID="{561A1FA9-E2B5-48F6-B28A-0222A96305DC}" presName="nodeTx" presStyleLbl="node1" presStyleIdx="2" presStyleCnt="3">
        <dgm:presLayoutVars>
          <dgm:bulletEnabled val="1"/>
        </dgm:presLayoutVars>
      </dgm:prSet>
      <dgm:spPr/>
      <dgm:t>
        <a:bodyPr/>
        <a:lstStyle/>
        <a:p>
          <a:endParaRPr lang="ru-RU"/>
        </a:p>
      </dgm:t>
    </dgm:pt>
    <dgm:pt modelId="{3675B7BB-AF50-4850-A6F0-E0CAD6E66F41}" type="pres">
      <dgm:prSet presAssocID="{561A1FA9-E2B5-48F6-B28A-0222A96305DC}" presName="invisiNode" presStyleLbl="node1" presStyleIdx="2" presStyleCnt="3"/>
      <dgm:spPr/>
    </dgm:pt>
    <dgm:pt modelId="{A292B614-2D5A-4A39-9E87-DC99604ACEF6}" type="pres">
      <dgm:prSet presAssocID="{561A1FA9-E2B5-48F6-B28A-0222A96305DC}" presName="imagNode" presStyleLbl="fgImgPlace1" presStyleIdx="2" presStyleCnt="3" custScaleX="143511"/>
      <dgm:spPr>
        <a:blipFill rotWithShape="1">
          <a:blip xmlns:r="http://schemas.openxmlformats.org/officeDocument/2006/relationships" r:embed="rId3"/>
          <a:stretch>
            <a:fillRect/>
          </a:stretch>
        </a:blipFill>
      </dgm:spPr>
    </dgm:pt>
  </dgm:ptLst>
  <dgm:cxnLst>
    <dgm:cxn modelId="{D6E7351B-40BE-4EB5-9621-D8B4DF20A1B3}" type="presOf" srcId="{921BD57A-E843-4CA7-B7B1-FDA04ACC2344}" destId="{A27207DE-EE5C-4697-AA6E-88F23A9A9D78}" srcOrd="1" destOrd="0" presId="urn:microsoft.com/office/officeart/2005/8/layout/hList7"/>
    <dgm:cxn modelId="{189D82E6-9CB8-4EFB-9213-952E6F3DE021}" type="presOf" srcId="{23D1C73F-DDF6-448A-8738-B54280944F32}" destId="{4495C7A1-2E49-436F-9E43-D1C3B95A03B9}" srcOrd="0" destOrd="0" presId="urn:microsoft.com/office/officeart/2005/8/layout/hList7"/>
    <dgm:cxn modelId="{3454D508-E38E-4015-AD77-108D3A7253A2}" type="presOf" srcId="{1CBE4322-302C-44D6-9D65-83A48859E025}" destId="{15B945E0-EF24-4AC9-A6B9-9912EA47EC31}" srcOrd="0" destOrd="0" presId="urn:microsoft.com/office/officeart/2005/8/layout/hList7"/>
    <dgm:cxn modelId="{9C8533B6-3F02-4DB6-8EEE-24740A8F412E}" srcId="{919FD72B-1CB7-4A00-9981-6AA0D58B9DA0}" destId="{921BD57A-E843-4CA7-B7B1-FDA04ACC2344}" srcOrd="1" destOrd="0" parTransId="{C4D59261-7242-440F-A353-FCEBD386065B}" sibTransId="{1CBE4322-302C-44D6-9D65-83A48859E025}"/>
    <dgm:cxn modelId="{F5F556E8-1956-4440-A1E8-8466D89D61C2}" type="presOf" srcId="{921BD57A-E843-4CA7-B7B1-FDA04ACC2344}" destId="{D78F7487-433B-415F-A917-49819A7F3426}" srcOrd="0" destOrd="0" presId="urn:microsoft.com/office/officeart/2005/8/layout/hList7"/>
    <dgm:cxn modelId="{832AB277-237A-4F2E-8BC1-7A02B9D83335}" type="presOf" srcId="{919FD72B-1CB7-4A00-9981-6AA0D58B9DA0}" destId="{A37A8A82-F559-4DBE-8A35-E4A8C6621A41}" srcOrd="0" destOrd="0" presId="urn:microsoft.com/office/officeart/2005/8/layout/hList7"/>
    <dgm:cxn modelId="{B50E8CB1-EBAB-44E5-9483-94266AC2921D}" type="presOf" srcId="{23D1C73F-DDF6-448A-8738-B54280944F32}" destId="{2851CACA-6243-4E25-AD10-5CE1109621D0}" srcOrd="1" destOrd="0" presId="urn:microsoft.com/office/officeart/2005/8/layout/hList7"/>
    <dgm:cxn modelId="{1B0870C1-0D3D-4C90-8656-B3B978A67CB8}" srcId="{919FD72B-1CB7-4A00-9981-6AA0D58B9DA0}" destId="{23D1C73F-DDF6-448A-8738-B54280944F32}" srcOrd="0" destOrd="0" parTransId="{0159A47C-14FE-445B-BF94-F0365C937916}" sibTransId="{6960EA46-CF41-4677-8A4F-8C8D0F363AF9}"/>
    <dgm:cxn modelId="{2C97F764-B834-4E85-9994-665A6AD8926D}" srcId="{919FD72B-1CB7-4A00-9981-6AA0D58B9DA0}" destId="{561A1FA9-E2B5-48F6-B28A-0222A96305DC}" srcOrd="2" destOrd="0" parTransId="{F12580B3-B963-423D-AC5B-60D2A78E08EE}" sibTransId="{90947837-1577-4946-80D2-C789FC50883A}"/>
    <dgm:cxn modelId="{678BCCEC-B9D2-4587-9A7A-1EC3F002B66A}" type="presOf" srcId="{561A1FA9-E2B5-48F6-B28A-0222A96305DC}" destId="{6314594D-0CE9-4BBB-8AD1-33D78BA9EE58}" srcOrd="0" destOrd="0" presId="urn:microsoft.com/office/officeart/2005/8/layout/hList7"/>
    <dgm:cxn modelId="{2D21F2DE-C0CF-4641-A042-3D751D395919}" type="presOf" srcId="{6960EA46-CF41-4677-8A4F-8C8D0F363AF9}" destId="{4CCAAA3C-BF7E-4271-B7CE-B9FF56109AA3}" srcOrd="0" destOrd="0" presId="urn:microsoft.com/office/officeart/2005/8/layout/hList7"/>
    <dgm:cxn modelId="{4758D5D2-9766-4824-8BE0-708B50924D74}" type="presOf" srcId="{561A1FA9-E2B5-48F6-B28A-0222A96305DC}" destId="{7BB62DBB-6F78-4CD6-A48D-BA81E40BB7CE}" srcOrd="1" destOrd="0" presId="urn:microsoft.com/office/officeart/2005/8/layout/hList7"/>
    <dgm:cxn modelId="{E21C2278-36D8-4159-983A-6C3CE7DD44D1}" type="presParOf" srcId="{A37A8A82-F559-4DBE-8A35-E4A8C6621A41}" destId="{A89C2AC2-5F59-4EB3-8E1F-999F284B219B}" srcOrd="0" destOrd="0" presId="urn:microsoft.com/office/officeart/2005/8/layout/hList7"/>
    <dgm:cxn modelId="{EA3ABD2C-E440-4392-B8AA-3D9F0796BEF0}" type="presParOf" srcId="{A37A8A82-F559-4DBE-8A35-E4A8C6621A41}" destId="{2A1428AB-E88E-40C6-AB42-851526F3A428}" srcOrd="1" destOrd="0" presId="urn:microsoft.com/office/officeart/2005/8/layout/hList7"/>
    <dgm:cxn modelId="{1EB0664C-F13A-444F-BE9A-076075442D0D}" type="presParOf" srcId="{2A1428AB-E88E-40C6-AB42-851526F3A428}" destId="{3F2E9553-74E9-49C2-A90F-FC3A6F7A3A40}" srcOrd="0" destOrd="0" presId="urn:microsoft.com/office/officeart/2005/8/layout/hList7"/>
    <dgm:cxn modelId="{5D696482-568C-4BCD-B04C-4E1964269C05}" type="presParOf" srcId="{3F2E9553-74E9-49C2-A90F-FC3A6F7A3A40}" destId="{4495C7A1-2E49-436F-9E43-D1C3B95A03B9}" srcOrd="0" destOrd="0" presId="urn:microsoft.com/office/officeart/2005/8/layout/hList7"/>
    <dgm:cxn modelId="{F6FB8696-6789-4752-B195-F8E0D6EFAD72}" type="presParOf" srcId="{3F2E9553-74E9-49C2-A90F-FC3A6F7A3A40}" destId="{2851CACA-6243-4E25-AD10-5CE1109621D0}" srcOrd="1" destOrd="0" presId="urn:microsoft.com/office/officeart/2005/8/layout/hList7"/>
    <dgm:cxn modelId="{66C44FFC-7A58-472D-9A90-158B2C01C343}" type="presParOf" srcId="{3F2E9553-74E9-49C2-A90F-FC3A6F7A3A40}" destId="{78257445-25FF-4A16-B6BD-EE0F411D0986}" srcOrd="2" destOrd="0" presId="urn:microsoft.com/office/officeart/2005/8/layout/hList7"/>
    <dgm:cxn modelId="{91DC9CD5-B116-48B3-B448-B03A72BC9A3D}" type="presParOf" srcId="{3F2E9553-74E9-49C2-A90F-FC3A6F7A3A40}" destId="{39B74902-8C87-43E1-98C0-3715922203EC}" srcOrd="3" destOrd="0" presId="urn:microsoft.com/office/officeart/2005/8/layout/hList7"/>
    <dgm:cxn modelId="{8C8B4951-B6F8-478D-AABE-FA97CD0A3B82}" type="presParOf" srcId="{2A1428AB-E88E-40C6-AB42-851526F3A428}" destId="{4CCAAA3C-BF7E-4271-B7CE-B9FF56109AA3}" srcOrd="1" destOrd="0" presId="urn:microsoft.com/office/officeart/2005/8/layout/hList7"/>
    <dgm:cxn modelId="{B618A496-DA2A-430F-AE7B-2111074A1DC5}" type="presParOf" srcId="{2A1428AB-E88E-40C6-AB42-851526F3A428}" destId="{AD166F77-7433-43DA-8880-E0B5189BA197}" srcOrd="2" destOrd="0" presId="urn:microsoft.com/office/officeart/2005/8/layout/hList7"/>
    <dgm:cxn modelId="{264E5F29-1B39-428F-8BA2-BB50D1114A3B}" type="presParOf" srcId="{AD166F77-7433-43DA-8880-E0B5189BA197}" destId="{D78F7487-433B-415F-A917-49819A7F3426}" srcOrd="0" destOrd="0" presId="urn:microsoft.com/office/officeart/2005/8/layout/hList7"/>
    <dgm:cxn modelId="{29EEADD6-5831-44CE-862E-87A71B4EE979}" type="presParOf" srcId="{AD166F77-7433-43DA-8880-E0B5189BA197}" destId="{A27207DE-EE5C-4697-AA6E-88F23A9A9D78}" srcOrd="1" destOrd="0" presId="urn:microsoft.com/office/officeart/2005/8/layout/hList7"/>
    <dgm:cxn modelId="{B81BE107-95C2-4318-91C1-F7D7781B46F4}" type="presParOf" srcId="{AD166F77-7433-43DA-8880-E0B5189BA197}" destId="{342956F1-8CA3-4AF2-B3A5-DA4863E2DEF9}" srcOrd="2" destOrd="0" presId="urn:microsoft.com/office/officeart/2005/8/layout/hList7"/>
    <dgm:cxn modelId="{B8B14B8C-F311-487E-A136-C585CF6E1D47}" type="presParOf" srcId="{AD166F77-7433-43DA-8880-E0B5189BA197}" destId="{01B0D8C5-8427-46F6-AA0B-B954380F5C69}" srcOrd="3" destOrd="0" presId="urn:microsoft.com/office/officeart/2005/8/layout/hList7"/>
    <dgm:cxn modelId="{F0A5555F-97C0-4EB6-AF26-61B7A8C91DAE}" type="presParOf" srcId="{2A1428AB-E88E-40C6-AB42-851526F3A428}" destId="{15B945E0-EF24-4AC9-A6B9-9912EA47EC31}" srcOrd="3" destOrd="0" presId="urn:microsoft.com/office/officeart/2005/8/layout/hList7"/>
    <dgm:cxn modelId="{E650274F-5165-4E0F-B00E-4CB0DFB1CB9D}" type="presParOf" srcId="{2A1428AB-E88E-40C6-AB42-851526F3A428}" destId="{D48DF8C2-3FCE-45B1-B6D1-D56DB2E1232A}" srcOrd="4" destOrd="0" presId="urn:microsoft.com/office/officeart/2005/8/layout/hList7"/>
    <dgm:cxn modelId="{3593ABBB-135C-442E-AFCF-A841EF59F31D}" type="presParOf" srcId="{D48DF8C2-3FCE-45B1-B6D1-D56DB2E1232A}" destId="{6314594D-0CE9-4BBB-8AD1-33D78BA9EE58}" srcOrd="0" destOrd="0" presId="urn:microsoft.com/office/officeart/2005/8/layout/hList7"/>
    <dgm:cxn modelId="{AF672632-1A64-40DC-8D0B-EB5AA781F0EC}" type="presParOf" srcId="{D48DF8C2-3FCE-45B1-B6D1-D56DB2E1232A}" destId="{7BB62DBB-6F78-4CD6-A48D-BA81E40BB7CE}" srcOrd="1" destOrd="0" presId="urn:microsoft.com/office/officeart/2005/8/layout/hList7"/>
    <dgm:cxn modelId="{6F9177D7-D81B-419A-9C8D-1895D692483A}" type="presParOf" srcId="{D48DF8C2-3FCE-45B1-B6D1-D56DB2E1232A}" destId="{3675B7BB-AF50-4850-A6F0-E0CAD6E66F41}" srcOrd="2" destOrd="0" presId="urn:microsoft.com/office/officeart/2005/8/layout/hList7"/>
    <dgm:cxn modelId="{AA1FAB04-F5FE-43C0-A747-B57C2750E487}" type="presParOf" srcId="{D48DF8C2-3FCE-45B1-B6D1-D56DB2E1232A}" destId="{A292B614-2D5A-4A39-9E87-DC99604ACEF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CFA338-34B0-437B-884F-F9DED4D45547}" type="doc">
      <dgm:prSet loTypeId="urn:microsoft.com/office/officeart/2009/3/layout/OpposingIdeas" loCatId="relationship" qsTypeId="urn:microsoft.com/office/officeart/2005/8/quickstyle/simple1" qsCatId="simple" csTypeId="urn:microsoft.com/office/officeart/2005/8/colors/accent1_2" csCatId="accent1" phldr="0"/>
      <dgm:spPr/>
      <dgm:t>
        <a:bodyPr/>
        <a:lstStyle/>
        <a:p>
          <a:endParaRPr lang="ru-RU"/>
        </a:p>
      </dgm:t>
    </dgm:pt>
    <dgm:pt modelId="{05AC6272-49FF-4246-9626-3A7D7DAEE966}" type="pres">
      <dgm:prSet presAssocID="{88CFA338-34B0-437B-884F-F9DED4D45547}" presName="Name0" presStyleCnt="0">
        <dgm:presLayoutVars>
          <dgm:chMax val="2"/>
          <dgm:dir/>
          <dgm:animOne val="branch"/>
          <dgm:animLvl val="lvl"/>
          <dgm:resizeHandles val="exact"/>
        </dgm:presLayoutVars>
      </dgm:prSet>
      <dgm:spPr/>
      <dgm:t>
        <a:bodyPr/>
        <a:lstStyle/>
        <a:p>
          <a:endParaRPr lang="ru-RU"/>
        </a:p>
      </dgm:t>
    </dgm:pt>
  </dgm:ptLst>
  <dgm:cxnLst>
    <dgm:cxn modelId="{C67A9028-04A0-4AD1-80C9-977C03C1A900}" type="presOf" srcId="{88CFA338-34B0-437B-884F-F9DED4D45547}" destId="{05AC6272-49FF-4246-9626-3A7D7DAEE966}" srcOrd="0"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63B720-DBA7-45AA-B514-B5446392CEA2}"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ru-RU"/>
        </a:p>
      </dgm:t>
    </dgm:pt>
    <dgm:pt modelId="{81FBE804-7AB1-4CC4-8B26-4FE20DDAC2E2}">
      <dgm:prSet phldrT="[Текст]"/>
      <dgm:spPr>
        <a:solidFill>
          <a:schemeClr val="bg2">
            <a:lumMod val="90000"/>
          </a:schemeClr>
        </a:solidFill>
      </dgm:spPr>
      <dgm:t>
        <a:bodyPr/>
        <a:lstStyle/>
        <a:p>
          <a:pPr algn="ctr"/>
          <a:r>
            <a:rPr lang="kk-KZ" b="1" i="1" dirty="0" smtClean="0">
              <a:solidFill>
                <a:schemeClr val="tx1"/>
              </a:solidFill>
              <a:effectLst>
                <a:glow rad="228600">
                  <a:schemeClr val="accent2">
                    <a:satMod val="175000"/>
                    <a:alpha val="40000"/>
                  </a:schemeClr>
                </a:glow>
              </a:effectLst>
            </a:rPr>
            <a:t>Эссе жаздыру арқылы кәзіргі білім стандартына сәйкес  11 сынып оқушыларын мектеп бітіру кезінде болатын эссе жазуға дайындаймыз. Тек қана 11 сынып бітіргенде ғана емес сонымен  қатар «журналист» мамандығын таңдайтын оқушыларға шығармашылық жұмыстарына да дайындық деп білемін.</a:t>
          </a:r>
          <a:endParaRPr lang="ru-RU" b="1" i="1" dirty="0">
            <a:solidFill>
              <a:schemeClr val="tx1"/>
            </a:solidFill>
            <a:effectLst>
              <a:glow rad="228600">
                <a:schemeClr val="accent2">
                  <a:satMod val="175000"/>
                  <a:alpha val="40000"/>
                </a:schemeClr>
              </a:glow>
            </a:effectLst>
          </a:endParaRPr>
        </a:p>
      </dgm:t>
    </dgm:pt>
    <dgm:pt modelId="{59991757-2D8F-439F-AF03-A3C5125C6866}" type="parTrans" cxnId="{61166EBD-6A05-4C46-A47D-7B43A0073531}">
      <dgm:prSet/>
      <dgm:spPr/>
      <dgm:t>
        <a:bodyPr/>
        <a:lstStyle/>
        <a:p>
          <a:endParaRPr lang="ru-RU"/>
        </a:p>
      </dgm:t>
    </dgm:pt>
    <dgm:pt modelId="{F9499A1A-FB67-4594-A79A-AC6F0E05B1F0}" type="sibTrans" cxnId="{61166EBD-6A05-4C46-A47D-7B43A0073531}">
      <dgm:prSet/>
      <dgm:spPr/>
      <dgm:t>
        <a:bodyPr/>
        <a:lstStyle/>
        <a:p>
          <a:endParaRPr lang="ru-RU"/>
        </a:p>
      </dgm:t>
    </dgm:pt>
    <dgm:pt modelId="{527D53E1-0717-4DE5-8710-331471CBD96D}">
      <dgm:prSet phldrT="[Текст]" custT="1"/>
      <dgm:spPr>
        <a:solidFill>
          <a:schemeClr val="bg2">
            <a:lumMod val="75000"/>
          </a:schemeClr>
        </a:solidFill>
      </dgm:spPr>
      <dgm:t>
        <a:bodyPr/>
        <a:lstStyle/>
        <a:p>
          <a:pPr algn="ctr"/>
          <a:r>
            <a:rPr lang="kk-KZ" sz="1800" b="1" dirty="0" smtClean="0">
              <a:solidFill>
                <a:schemeClr val="tx1"/>
              </a:solidFill>
              <a:effectLst>
                <a:glow rad="228600">
                  <a:schemeClr val="accent1">
                    <a:satMod val="175000"/>
                    <a:alpha val="40000"/>
                  </a:schemeClr>
                </a:glow>
              </a:effectLst>
            </a:rPr>
            <a:t>Сонымен қатар оқушы эссе жазу барысында сыни ойлайды</a:t>
          </a:r>
          <a:endParaRPr lang="ru-RU" sz="1800" b="1" dirty="0">
            <a:solidFill>
              <a:schemeClr val="tx1"/>
            </a:solidFill>
            <a:effectLst>
              <a:glow rad="228600">
                <a:schemeClr val="accent1">
                  <a:satMod val="175000"/>
                  <a:alpha val="40000"/>
                </a:schemeClr>
              </a:glow>
            </a:effectLst>
          </a:endParaRPr>
        </a:p>
      </dgm:t>
    </dgm:pt>
    <dgm:pt modelId="{4E0902A9-8350-4286-ADD8-DC30080E18C8}" type="parTrans" cxnId="{5D704343-F1DC-4087-9210-C44421998289}">
      <dgm:prSet/>
      <dgm:spPr/>
      <dgm:t>
        <a:bodyPr/>
        <a:lstStyle/>
        <a:p>
          <a:endParaRPr lang="ru-RU"/>
        </a:p>
      </dgm:t>
    </dgm:pt>
    <dgm:pt modelId="{C06055B4-7966-4A3F-A27C-016309B38F96}" type="sibTrans" cxnId="{5D704343-F1DC-4087-9210-C44421998289}">
      <dgm:prSet/>
      <dgm:spPr/>
      <dgm:t>
        <a:bodyPr/>
        <a:lstStyle/>
        <a:p>
          <a:endParaRPr lang="ru-RU"/>
        </a:p>
      </dgm:t>
    </dgm:pt>
    <dgm:pt modelId="{7C705A39-6433-4AB1-86D7-3D3BAB6E6C83}">
      <dgm:prSet phldrT="[Текст]" custT="1"/>
      <dgm:spPr>
        <a:solidFill>
          <a:schemeClr val="bg2">
            <a:lumMod val="50000"/>
          </a:schemeClr>
        </a:solidFill>
      </dgm:spPr>
      <dgm:t>
        <a:bodyPr/>
        <a:lstStyle/>
        <a:p>
          <a:pPr algn="ctr"/>
          <a:r>
            <a:rPr lang="kk-KZ" sz="1600" b="1" i="1" dirty="0" smtClean="0">
              <a:solidFill>
                <a:schemeClr val="tx1"/>
              </a:solidFill>
            </a:rPr>
            <a:t>Мамандығын игеріп, қажетті маман иесі болғанан кейін де әр ісіне есеп жазу барысында осы мектепте эссе жазуда алған дағдылары өте үлкен рөл атқарары сөзсіз.  Көп оқушы өз ойын ашық айта алмаса да қағаз бетіне толық түсіре алады. Менің мақсатым сондай оқушылардың дағдыларын одан әрі дамыту</a:t>
          </a:r>
          <a:endParaRPr lang="ru-RU" sz="1600" b="1" i="1" dirty="0">
            <a:solidFill>
              <a:schemeClr val="tx1"/>
            </a:solidFill>
          </a:endParaRPr>
        </a:p>
      </dgm:t>
    </dgm:pt>
    <dgm:pt modelId="{1EBE8EF5-3BDC-4D70-A41A-B3D8310F7824}" type="parTrans" cxnId="{057ABA83-E86E-46B4-A107-15A3CFAF2322}">
      <dgm:prSet/>
      <dgm:spPr/>
      <dgm:t>
        <a:bodyPr/>
        <a:lstStyle/>
        <a:p>
          <a:endParaRPr lang="ru-RU"/>
        </a:p>
      </dgm:t>
    </dgm:pt>
    <dgm:pt modelId="{0C7C186D-FCBE-48FE-94A7-C30C4E88276E}" type="sibTrans" cxnId="{057ABA83-E86E-46B4-A107-15A3CFAF2322}">
      <dgm:prSet/>
      <dgm:spPr/>
      <dgm:t>
        <a:bodyPr/>
        <a:lstStyle/>
        <a:p>
          <a:endParaRPr lang="ru-RU"/>
        </a:p>
      </dgm:t>
    </dgm:pt>
    <dgm:pt modelId="{C32D5141-0C1B-4F34-B2CD-E4EBD23DBB44}" type="pres">
      <dgm:prSet presAssocID="{C063B720-DBA7-45AA-B514-B5446392CEA2}" presName="outerComposite" presStyleCnt="0">
        <dgm:presLayoutVars>
          <dgm:chMax val="5"/>
          <dgm:dir/>
          <dgm:resizeHandles val="exact"/>
        </dgm:presLayoutVars>
      </dgm:prSet>
      <dgm:spPr/>
      <dgm:t>
        <a:bodyPr/>
        <a:lstStyle/>
        <a:p>
          <a:endParaRPr lang="ru-RU"/>
        </a:p>
      </dgm:t>
    </dgm:pt>
    <dgm:pt modelId="{4F55C36E-FA6B-4EA5-9A29-3D524175F0E4}" type="pres">
      <dgm:prSet presAssocID="{C063B720-DBA7-45AA-B514-B5446392CEA2}" presName="dummyMaxCanvas" presStyleCnt="0">
        <dgm:presLayoutVars/>
      </dgm:prSet>
      <dgm:spPr/>
    </dgm:pt>
    <dgm:pt modelId="{F673B403-395F-483E-B2E3-D7A8934CE304}" type="pres">
      <dgm:prSet presAssocID="{C063B720-DBA7-45AA-B514-B5446392CEA2}" presName="ThreeNodes_1" presStyleLbl="node1" presStyleIdx="0" presStyleCnt="3" custLinFactNeighborX="-478" custLinFactNeighborY="-3460">
        <dgm:presLayoutVars>
          <dgm:bulletEnabled val="1"/>
        </dgm:presLayoutVars>
      </dgm:prSet>
      <dgm:spPr/>
      <dgm:t>
        <a:bodyPr/>
        <a:lstStyle/>
        <a:p>
          <a:endParaRPr lang="ru-RU"/>
        </a:p>
      </dgm:t>
    </dgm:pt>
    <dgm:pt modelId="{271B0F6C-8A37-4EB7-9178-25B14E7D4ECB}" type="pres">
      <dgm:prSet presAssocID="{C063B720-DBA7-45AA-B514-B5446392CEA2}" presName="ThreeNodes_2" presStyleLbl="node1" presStyleIdx="1" presStyleCnt="3">
        <dgm:presLayoutVars>
          <dgm:bulletEnabled val="1"/>
        </dgm:presLayoutVars>
      </dgm:prSet>
      <dgm:spPr/>
      <dgm:t>
        <a:bodyPr/>
        <a:lstStyle/>
        <a:p>
          <a:endParaRPr lang="ru-RU"/>
        </a:p>
      </dgm:t>
    </dgm:pt>
    <dgm:pt modelId="{A2B7C82D-8DD1-4A2E-82E0-9935BB467427}" type="pres">
      <dgm:prSet presAssocID="{C063B720-DBA7-45AA-B514-B5446392CEA2}" presName="ThreeNodes_3" presStyleLbl="node1" presStyleIdx="2" presStyleCnt="3" custLinFactNeighborX="-319" custLinFactNeighborY="-1470">
        <dgm:presLayoutVars>
          <dgm:bulletEnabled val="1"/>
        </dgm:presLayoutVars>
      </dgm:prSet>
      <dgm:spPr/>
      <dgm:t>
        <a:bodyPr/>
        <a:lstStyle/>
        <a:p>
          <a:endParaRPr lang="ru-RU"/>
        </a:p>
      </dgm:t>
    </dgm:pt>
    <dgm:pt modelId="{19E26B30-17C2-4CB7-8C90-DA2B9F5EF84C}" type="pres">
      <dgm:prSet presAssocID="{C063B720-DBA7-45AA-B514-B5446392CEA2}" presName="ThreeConn_1-2" presStyleLbl="fgAccFollowNode1" presStyleIdx="0" presStyleCnt="2">
        <dgm:presLayoutVars>
          <dgm:bulletEnabled val="1"/>
        </dgm:presLayoutVars>
      </dgm:prSet>
      <dgm:spPr/>
      <dgm:t>
        <a:bodyPr/>
        <a:lstStyle/>
        <a:p>
          <a:endParaRPr lang="ru-RU"/>
        </a:p>
      </dgm:t>
    </dgm:pt>
    <dgm:pt modelId="{080346F8-3813-4FAC-BF88-5DEDC8085DE6}" type="pres">
      <dgm:prSet presAssocID="{C063B720-DBA7-45AA-B514-B5446392CEA2}" presName="ThreeConn_2-3" presStyleLbl="fgAccFollowNode1" presStyleIdx="1" presStyleCnt="2">
        <dgm:presLayoutVars>
          <dgm:bulletEnabled val="1"/>
        </dgm:presLayoutVars>
      </dgm:prSet>
      <dgm:spPr/>
      <dgm:t>
        <a:bodyPr/>
        <a:lstStyle/>
        <a:p>
          <a:endParaRPr lang="ru-RU"/>
        </a:p>
      </dgm:t>
    </dgm:pt>
    <dgm:pt modelId="{E7B3E202-450E-4EE4-8FD5-C49D623135E5}" type="pres">
      <dgm:prSet presAssocID="{C063B720-DBA7-45AA-B514-B5446392CEA2}" presName="ThreeNodes_1_text" presStyleLbl="node1" presStyleIdx="2" presStyleCnt="3">
        <dgm:presLayoutVars>
          <dgm:bulletEnabled val="1"/>
        </dgm:presLayoutVars>
      </dgm:prSet>
      <dgm:spPr/>
      <dgm:t>
        <a:bodyPr/>
        <a:lstStyle/>
        <a:p>
          <a:endParaRPr lang="ru-RU"/>
        </a:p>
      </dgm:t>
    </dgm:pt>
    <dgm:pt modelId="{75A1E105-50EC-4FF6-8EFB-A583B4FE097A}" type="pres">
      <dgm:prSet presAssocID="{C063B720-DBA7-45AA-B514-B5446392CEA2}" presName="ThreeNodes_2_text" presStyleLbl="node1" presStyleIdx="2" presStyleCnt="3">
        <dgm:presLayoutVars>
          <dgm:bulletEnabled val="1"/>
        </dgm:presLayoutVars>
      </dgm:prSet>
      <dgm:spPr/>
      <dgm:t>
        <a:bodyPr/>
        <a:lstStyle/>
        <a:p>
          <a:endParaRPr lang="ru-RU"/>
        </a:p>
      </dgm:t>
    </dgm:pt>
    <dgm:pt modelId="{F4531108-DDA6-407F-9B8C-2882C359059F}" type="pres">
      <dgm:prSet presAssocID="{C063B720-DBA7-45AA-B514-B5446392CEA2}" presName="ThreeNodes_3_text" presStyleLbl="node1" presStyleIdx="2" presStyleCnt="3">
        <dgm:presLayoutVars>
          <dgm:bulletEnabled val="1"/>
        </dgm:presLayoutVars>
      </dgm:prSet>
      <dgm:spPr/>
      <dgm:t>
        <a:bodyPr/>
        <a:lstStyle/>
        <a:p>
          <a:endParaRPr lang="ru-RU"/>
        </a:p>
      </dgm:t>
    </dgm:pt>
  </dgm:ptLst>
  <dgm:cxnLst>
    <dgm:cxn modelId="{A6416542-B20E-490B-949A-F318B70ADDBF}" type="presOf" srcId="{C063B720-DBA7-45AA-B514-B5446392CEA2}" destId="{C32D5141-0C1B-4F34-B2CD-E4EBD23DBB44}" srcOrd="0" destOrd="0" presId="urn:microsoft.com/office/officeart/2005/8/layout/vProcess5"/>
    <dgm:cxn modelId="{AED87A5B-B892-4325-ADF1-FA871DA7ED6E}" type="presOf" srcId="{7C705A39-6433-4AB1-86D7-3D3BAB6E6C83}" destId="{A2B7C82D-8DD1-4A2E-82E0-9935BB467427}" srcOrd="0" destOrd="0" presId="urn:microsoft.com/office/officeart/2005/8/layout/vProcess5"/>
    <dgm:cxn modelId="{ACF8E0F1-B6B3-4642-AF41-C0172DFFE4FC}" type="presOf" srcId="{7C705A39-6433-4AB1-86D7-3D3BAB6E6C83}" destId="{F4531108-DDA6-407F-9B8C-2882C359059F}" srcOrd="1" destOrd="0" presId="urn:microsoft.com/office/officeart/2005/8/layout/vProcess5"/>
    <dgm:cxn modelId="{61166EBD-6A05-4C46-A47D-7B43A0073531}" srcId="{C063B720-DBA7-45AA-B514-B5446392CEA2}" destId="{81FBE804-7AB1-4CC4-8B26-4FE20DDAC2E2}" srcOrd="0" destOrd="0" parTransId="{59991757-2D8F-439F-AF03-A3C5125C6866}" sibTransId="{F9499A1A-FB67-4594-A79A-AC6F0E05B1F0}"/>
    <dgm:cxn modelId="{C3F28C9A-9AE1-4098-A3B1-9D4753987957}" type="presOf" srcId="{F9499A1A-FB67-4594-A79A-AC6F0E05B1F0}" destId="{19E26B30-17C2-4CB7-8C90-DA2B9F5EF84C}" srcOrd="0" destOrd="0" presId="urn:microsoft.com/office/officeart/2005/8/layout/vProcess5"/>
    <dgm:cxn modelId="{510A3E44-2D3E-403D-9542-E94AF21744BB}" type="presOf" srcId="{81FBE804-7AB1-4CC4-8B26-4FE20DDAC2E2}" destId="{E7B3E202-450E-4EE4-8FD5-C49D623135E5}" srcOrd="1" destOrd="0" presId="urn:microsoft.com/office/officeart/2005/8/layout/vProcess5"/>
    <dgm:cxn modelId="{5D704343-F1DC-4087-9210-C44421998289}" srcId="{C063B720-DBA7-45AA-B514-B5446392CEA2}" destId="{527D53E1-0717-4DE5-8710-331471CBD96D}" srcOrd="1" destOrd="0" parTransId="{4E0902A9-8350-4286-ADD8-DC30080E18C8}" sibTransId="{C06055B4-7966-4A3F-A27C-016309B38F96}"/>
    <dgm:cxn modelId="{1097D210-5976-4EC5-AC30-22B0EDDFDF4C}" type="presOf" srcId="{C06055B4-7966-4A3F-A27C-016309B38F96}" destId="{080346F8-3813-4FAC-BF88-5DEDC8085DE6}" srcOrd="0" destOrd="0" presId="urn:microsoft.com/office/officeart/2005/8/layout/vProcess5"/>
    <dgm:cxn modelId="{057ABA83-E86E-46B4-A107-15A3CFAF2322}" srcId="{C063B720-DBA7-45AA-B514-B5446392CEA2}" destId="{7C705A39-6433-4AB1-86D7-3D3BAB6E6C83}" srcOrd="2" destOrd="0" parTransId="{1EBE8EF5-3BDC-4D70-A41A-B3D8310F7824}" sibTransId="{0C7C186D-FCBE-48FE-94A7-C30C4E88276E}"/>
    <dgm:cxn modelId="{1FD05D9B-A44A-49A6-A5D0-3B6396382A04}" type="presOf" srcId="{81FBE804-7AB1-4CC4-8B26-4FE20DDAC2E2}" destId="{F673B403-395F-483E-B2E3-D7A8934CE304}" srcOrd="0" destOrd="0" presId="urn:microsoft.com/office/officeart/2005/8/layout/vProcess5"/>
    <dgm:cxn modelId="{59489D5A-712B-42D8-A777-64BA7F3AE164}" type="presOf" srcId="{527D53E1-0717-4DE5-8710-331471CBD96D}" destId="{271B0F6C-8A37-4EB7-9178-25B14E7D4ECB}" srcOrd="0" destOrd="0" presId="urn:microsoft.com/office/officeart/2005/8/layout/vProcess5"/>
    <dgm:cxn modelId="{2167897C-82D2-4178-8AE0-F95CFD2CB18C}" type="presOf" srcId="{527D53E1-0717-4DE5-8710-331471CBD96D}" destId="{75A1E105-50EC-4FF6-8EFB-A583B4FE097A}" srcOrd="1" destOrd="0" presId="urn:microsoft.com/office/officeart/2005/8/layout/vProcess5"/>
    <dgm:cxn modelId="{EF94885C-9CC7-4EDB-B916-9C9B023EF85C}" type="presParOf" srcId="{C32D5141-0C1B-4F34-B2CD-E4EBD23DBB44}" destId="{4F55C36E-FA6B-4EA5-9A29-3D524175F0E4}" srcOrd="0" destOrd="0" presId="urn:microsoft.com/office/officeart/2005/8/layout/vProcess5"/>
    <dgm:cxn modelId="{6192B15F-1779-43CB-8A1C-D49B8070231E}" type="presParOf" srcId="{C32D5141-0C1B-4F34-B2CD-E4EBD23DBB44}" destId="{F673B403-395F-483E-B2E3-D7A8934CE304}" srcOrd="1" destOrd="0" presId="urn:microsoft.com/office/officeart/2005/8/layout/vProcess5"/>
    <dgm:cxn modelId="{B211B96C-70C5-48EB-8D76-C0658C221D93}" type="presParOf" srcId="{C32D5141-0C1B-4F34-B2CD-E4EBD23DBB44}" destId="{271B0F6C-8A37-4EB7-9178-25B14E7D4ECB}" srcOrd="2" destOrd="0" presId="urn:microsoft.com/office/officeart/2005/8/layout/vProcess5"/>
    <dgm:cxn modelId="{6132196E-3B44-4471-BDDC-63C0B40A949B}" type="presParOf" srcId="{C32D5141-0C1B-4F34-B2CD-E4EBD23DBB44}" destId="{A2B7C82D-8DD1-4A2E-82E0-9935BB467427}" srcOrd="3" destOrd="0" presId="urn:microsoft.com/office/officeart/2005/8/layout/vProcess5"/>
    <dgm:cxn modelId="{E7CA538D-4C22-4FA0-9257-68A273971101}" type="presParOf" srcId="{C32D5141-0C1B-4F34-B2CD-E4EBD23DBB44}" destId="{19E26B30-17C2-4CB7-8C90-DA2B9F5EF84C}" srcOrd="4" destOrd="0" presId="urn:microsoft.com/office/officeart/2005/8/layout/vProcess5"/>
    <dgm:cxn modelId="{B97D944B-6478-4E2D-A2A0-FBB3CCB8624F}" type="presParOf" srcId="{C32D5141-0C1B-4F34-B2CD-E4EBD23DBB44}" destId="{080346F8-3813-4FAC-BF88-5DEDC8085DE6}" srcOrd="5" destOrd="0" presId="urn:microsoft.com/office/officeart/2005/8/layout/vProcess5"/>
    <dgm:cxn modelId="{6CA04F61-6FBB-4B67-9ABD-7BDDE3773A87}" type="presParOf" srcId="{C32D5141-0C1B-4F34-B2CD-E4EBD23DBB44}" destId="{E7B3E202-450E-4EE4-8FD5-C49D623135E5}" srcOrd="6" destOrd="0" presId="urn:microsoft.com/office/officeart/2005/8/layout/vProcess5"/>
    <dgm:cxn modelId="{B574655D-5B7C-4091-BCF6-2EFD80FF2B9B}" type="presParOf" srcId="{C32D5141-0C1B-4F34-B2CD-E4EBD23DBB44}" destId="{75A1E105-50EC-4FF6-8EFB-A583B4FE097A}" srcOrd="7" destOrd="0" presId="urn:microsoft.com/office/officeart/2005/8/layout/vProcess5"/>
    <dgm:cxn modelId="{AB360111-DBD4-40A7-A073-0F1DE2DDC16F}" type="presParOf" srcId="{C32D5141-0C1B-4F34-B2CD-E4EBD23DBB44}" destId="{F4531108-DDA6-407F-9B8C-2882C359059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DD3A22-4DED-44E9-A5E7-D96215C7004B}" type="doc">
      <dgm:prSet loTypeId="urn:microsoft.com/office/officeart/2005/8/layout/vList3" loCatId="picture" qsTypeId="urn:microsoft.com/office/officeart/2005/8/quickstyle/3d2" qsCatId="3D" csTypeId="urn:microsoft.com/office/officeart/2005/8/colors/accent1_2" csCatId="accent1" phldr="1"/>
      <dgm:spPr/>
    </dgm:pt>
    <dgm:pt modelId="{110ACE0D-6CD0-4EF4-9EDE-E7BD698AF0CA}">
      <dgm:prSet phldrT="[Текст]" custT="1"/>
      <dgm:spPr>
        <a:solidFill>
          <a:schemeClr val="bg2"/>
        </a:solidFill>
      </dgm:spPr>
      <dgm:t>
        <a:bodyPr/>
        <a:lstStyle/>
        <a:p>
          <a:pPr algn="ctr"/>
          <a:r>
            <a:rPr lang="kk-KZ" sz="2800" b="1" i="0" u="none" dirty="0" smtClean="0">
              <a:solidFill>
                <a:schemeClr val="tx1"/>
              </a:solidFill>
            </a:rPr>
            <a:t>    </a:t>
          </a:r>
          <a:r>
            <a:rPr lang="kk-KZ" sz="1600" b="1" i="0" u="none" dirty="0" err="1" smtClean="0">
              <a:solidFill>
                <a:schemeClr val="tx1"/>
              </a:solidFill>
              <a:effectLst>
                <a:glow rad="228600">
                  <a:schemeClr val="accent3">
                    <a:satMod val="175000"/>
                    <a:alpha val="40000"/>
                  </a:schemeClr>
                </a:glow>
              </a:effectLst>
            </a:rPr>
            <a:t>Мұхиттардың</a:t>
          </a:r>
          <a:r>
            <a:rPr lang="kk-KZ" sz="1600" b="1" i="0" u="none" dirty="0" smtClean="0">
              <a:solidFill>
                <a:schemeClr val="tx1"/>
              </a:solidFill>
              <a:effectLst>
                <a:glow rad="228600">
                  <a:schemeClr val="accent3">
                    <a:satMod val="175000"/>
                    <a:alpha val="40000"/>
                  </a:schemeClr>
                </a:glow>
              </a:effectLst>
            </a:rPr>
            <a:t> жер шарына тигізетін пайдасы қандай?</a:t>
          </a:r>
        </a:p>
        <a:p>
          <a:pPr algn="ctr"/>
          <a:r>
            <a:rPr lang="kk-KZ" sz="1400" b="1" dirty="0" smtClean="0">
              <a:solidFill>
                <a:schemeClr val="tx1"/>
              </a:solidFill>
            </a:rPr>
            <a:t>Белгілі бір уақыт аралығында топ мүшелері әрқайсысы өз ойларын ортаға салады.Мұндағы мақсат пікірдің сапалылығы емес санына бағытталады. «Миға шабуыл» стратегиясын қолдана отырып оқушыдан стандартты емес шығармашыл ойлауға жетелеу</a:t>
          </a:r>
          <a:r>
            <a:rPr lang="kk-KZ" sz="1400" b="1" i="0" u="none" dirty="0" smtClean="0">
              <a:solidFill>
                <a:schemeClr val="tx1"/>
              </a:solidFill>
            </a:rPr>
            <a:t> </a:t>
          </a:r>
          <a:endParaRPr lang="ru-RU" sz="1600" b="1" i="0" u="none" dirty="0">
            <a:solidFill>
              <a:schemeClr val="tx1"/>
            </a:solidFill>
          </a:endParaRPr>
        </a:p>
      </dgm:t>
    </dgm:pt>
    <dgm:pt modelId="{CC0DBA96-2F3B-4DB2-8887-F0C8264A06B9}" type="parTrans" cxnId="{226C4F63-2A9E-48C4-9D98-916E8BA0E9CF}">
      <dgm:prSet/>
      <dgm:spPr/>
      <dgm:t>
        <a:bodyPr/>
        <a:lstStyle/>
        <a:p>
          <a:endParaRPr lang="ru-RU"/>
        </a:p>
      </dgm:t>
    </dgm:pt>
    <dgm:pt modelId="{72B4ECFE-D299-4D93-8422-21C449E9BDDC}" type="sibTrans" cxnId="{226C4F63-2A9E-48C4-9D98-916E8BA0E9CF}">
      <dgm:prSet/>
      <dgm:spPr/>
      <dgm:t>
        <a:bodyPr/>
        <a:lstStyle/>
        <a:p>
          <a:endParaRPr lang="ru-RU"/>
        </a:p>
      </dgm:t>
    </dgm:pt>
    <dgm:pt modelId="{A4A84668-5612-4479-88C4-ABCB1E981DB8}">
      <dgm:prSet phldrT="[Текст]"/>
      <dgm:spPr>
        <a:solidFill>
          <a:schemeClr val="bg2">
            <a:lumMod val="90000"/>
          </a:schemeClr>
        </a:solidFill>
      </dgm:spPr>
      <dgm:t>
        <a:bodyPr/>
        <a:lstStyle/>
        <a:p>
          <a:r>
            <a:rPr lang="kk-KZ" b="1" dirty="0" smtClean="0">
              <a:solidFill>
                <a:schemeClr val="tx1"/>
              </a:solidFill>
            </a:rPr>
            <a:t>«Нәсілдердің бір біріне тигізетін кері әсерлері бар ма?» деген сұраққа «Нәсілдер бір бірімен үйленбеу керек.Ол дұрыс емес мен өскенде тек қазақ қызын әйелдікке аламын» деп жауап беруі маған өте қатты әсер етті. Яғни мен сыни ойлауға жетелей алатын сұрақтар қою арқылы оқушы бойында «Отансүйгіштік,жауапкершілік» сынды  болашағына өте қажетті адами қасиеттерді дамыта аламын.</a:t>
          </a:r>
          <a:endParaRPr lang="ru-RU" b="1" dirty="0">
            <a:solidFill>
              <a:schemeClr val="tx1"/>
            </a:solidFill>
          </a:endParaRPr>
        </a:p>
      </dgm:t>
    </dgm:pt>
    <dgm:pt modelId="{77124624-9932-4497-BFCB-19DDC8FC0F9E}" type="parTrans" cxnId="{ED000E98-2B82-4449-8CD0-F820956A8E0E}">
      <dgm:prSet/>
      <dgm:spPr/>
      <dgm:t>
        <a:bodyPr/>
        <a:lstStyle/>
        <a:p>
          <a:endParaRPr lang="ru-RU"/>
        </a:p>
      </dgm:t>
    </dgm:pt>
    <dgm:pt modelId="{63883CD8-6E51-4509-AFFD-1B22237CA417}" type="sibTrans" cxnId="{ED000E98-2B82-4449-8CD0-F820956A8E0E}">
      <dgm:prSet/>
      <dgm:spPr/>
      <dgm:t>
        <a:bodyPr/>
        <a:lstStyle/>
        <a:p>
          <a:endParaRPr lang="ru-RU"/>
        </a:p>
      </dgm:t>
    </dgm:pt>
    <dgm:pt modelId="{E8D7F9C0-B2AC-4B86-9F91-2443C3A94F46}">
      <dgm:prSet phldrT="[Текст]" custT="1"/>
      <dgm:spPr>
        <a:solidFill>
          <a:schemeClr val="bg2">
            <a:lumMod val="75000"/>
          </a:schemeClr>
        </a:solidFill>
      </dgm:spPr>
      <dgm:t>
        <a:bodyPr/>
        <a:lstStyle/>
        <a:p>
          <a:r>
            <a:rPr lang="kk-KZ" sz="1400" dirty="0" smtClean="0"/>
            <a:t> </a:t>
          </a:r>
          <a:r>
            <a:rPr lang="kk-KZ" sz="1800" b="1" i="1" dirty="0" smtClean="0">
              <a:solidFill>
                <a:schemeClr val="tx1"/>
              </a:solidFill>
            </a:rPr>
            <a:t>Менің әр сабағымның мақсаты да осы ,аз да болса оқушы бойына болашақ өміріне қажетті білім,біліктілік,дағды сында қасиеттерді сіңіру.</a:t>
          </a:r>
          <a:endParaRPr lang="ru-RU" sz="1800" b="1" i="1" dirty="0">
            <a:solidFill>
              <a:schemeClr val="tx1"/>
            </a:solidFill>
          </a:endParaRPr>
        </a:p>
      </dgm:t>
    </dgm:pt>
    <dgm:pt modelId="{BCFE211F-2819-48CF-9441-C48D534DFE9A}" type="parTrans" cxnId="{96ACDEE3-D75D-47E9-9FB6-4309C071781F}">
      <dgm:prSet/>
      <dgm:spPr/>
      <dgm:t>
        <a:bodyPr/>
        <a:lstStyle/>
        <a:p>
          <a:endParaRPr lang="ru-RU"/>
        </a:p>
      </dgm:t>
    </dgm:pt>
    <dgm:pt modelId="{58321AE9-0AD6-4B56-B4ED-958B9477B7E2}" type="sibTrans" cxnId="{96ACDEE3-D75D-47E9-9FB6-4309C071781F}">
      <dgm:prSet/>
      <dgm:spPr/>
      <dgm:t>
        <a:bodyPr/>
        <a:lstStyle/>
        <a:p>
          <a:endParaRPr lang="ru-RU"/>
        </a:p>
      </dgm:t>
    </dgm:pt>
    <dgm:pt modelId="{E5C84624-A6D7-41A5-BF73-983677513DA8}" type="pres">
      <dgm:prSet presAssocID="{D2DD3A22-4DED-44E9-A5E7-D96215C7004B}" presName="linearFlow" presStyleCnt="0">
        <dgm:presLayoutVars>
          <dgm:dir/>
          <dgm:resizeHandles val="exact"/>
        </dgm:presLayoutVars>
      </dgm:prSet>
      <dgm:spPr/>
    </dgm:pt>
    <dgm:pt modelId="{0609E0E0-93DD-4131-A424-1293CD781FF5}" type="pres">
      <dgm:prSet presAssocID="{110ACE0D-6CD0-4EF4-9EDE-E7BD698AF0CA}" presName="composite" presStyleCnt="0"/>
      <dgm:spPr/>
    </dgm:pt>
    <dgm:pt modelId="{9E3095FA-A323-43DE-B608-650D7174A8E0}" type="pres">
      <dgm:prSet presAssocID="{110ACE0D-6CD0-4EF4-9EDE-E7BD698AF0CA}" presName="imgShp" presStyleLbl="fgImgPlace1" presStyleIdx="0" presStyleCnt="3" custScaleX="120380"/>
      <dgm:spPr>
        <a:blipFill rotWithShape="1">
          <a:blip xmlns:r="http://schemas.openxmlformats.org/officeDocument/2006/relationships" r:embed="rId1"/>
          <a:stretch>
            <a:fillRect/>
          </a:stretch>
        </a:blipFill>
      </dgm:spPr>
    </dgm:pt>
    <dgm:pt modelId="{7CB1C35D-FC2E-4C54-A4F3-3E964DA04B98}" type="pres">
      <dgm:prSet presAssocID="{110ACE0D-6CD0-4EF4-9EDE-E7BD698AF0CA}" presName="txShp" presStyleLbl="node1" presStyleIdx="0" presStyleCnt="3" custLinFactNeighborX="1911" custLinFactNeighborY="3011">
        <dgm:presLayoutVars>
          <dgm:bulletEnabled val="1"/>
        </dgm:presLayoutVars>
      </dgm:prSet>
      <dgm:spPr/>
      <dgm:t>
        <a:bodyPr/>
        <a:lstStyle/>
        <a:p>
          <a:endParaRPr lang="ru-RU"/>
        </a:p>
      </dgm:t>
    </dgm:pt>
    <dgm:pt modelId="{04057E6E-43A1-4C4C-B95E-D2BA082809B0}" type="pres">
      <dgm:prSet presAssocID="{72B4ECFE-D299-4D93-8422-21C449E9BDDC}" presName="spacing" presStyleCnt="0"/>
      <dgm:spPr/>
    </dgm:pt>
    <dgm:pt modelId="{01301880-B4E0-41F7-A959-3CE312AC1A15}" type="pres">
      <dgm:prSet presAssocID="{A4A84668-5612-4479-88C4-ABCB1E981DB8}" presName="composite" presStyleCnt="0"/>
      <dgm:spPr/>
    </dgm:pt>
    <dgm:pt modelId="{56C1DD01-7FC4-4DBC-89F8-E7DD6CB54F4D}" type="pres">
      <dgm:prSet presAssocID="{A4A84668-5612-4479-88C4-ABCB1E981DB8}" presName="imgShp" presStyleLbl="fgImgPlace1" presStyleIdx="1" presStyleCnt="3" custScaleX="137691"/>
      <dgm:spPr>
        <a:blipFill rotWithShape="1">
          <a:blip xmlns:r="http://schemas.openxmlformats.org/officeDocument/2006/relationships" r:embed="rId2"/>
          <a:stretch>
            <a:fillRect/>
          </a:stretch>
        </a:blipFill>
      </dgm:spPr>
    </dgm:pt>
    <dgm:pt modelId="{69B904E8-C87C-4739-AC19-55ABFF2DFBD6}" type="pres">
      <dgm:prSet presAssocID="{A4A84668-5612-4479-88C4-ABCB1E981DB8}" presName="txShp" presStyleLbl="node1" presStyleIdx="1" presStyleCnt="3" custLinFactNeighborX="-320" custLinFactNeighborY="-5147">
        <dgm:presLayoutVars>
          <dgm:bulletEnabled val="1"/>
        </dgm:presLayoutVars>
      </dgm:prSet>
      <dgm:spPr/>
      <dgm:t>
        <a:bodyPr/>
        <a:lstStyle/>
        <a:p>
          <a:endParaRPr lang="ru-RU"/>
        </a:p>
      </dgm:t>
    </dgm:pt>
    <dgm:pt modelId="{6E166FC0-EB72-433D-99EE-BA948AB36E46}" type="pres">
      <dgm:prSet presAssocID="{63883CD8-6E51-4509-AFFD-1B22237CA417}" presName="spacing" presStyleCnt="0"/>
      <dgm:spPr/>
    </dgm:pt>
    <dgm:pt modelId="{9B7AD97C-EF05-4178-B943-96EDE882050F}" type="pres">
      <dgm:prSet presAssocID="{E8D7F9C0-B2AC-4B86-9F91-2443C3A94F46}" presName="composite" presStyleCnt="0"/>
      <dgm:spPr/>
    </dgm:pt>
    <dgm:pt modelId="{9F9382A1-9E07-4196-88E3-2158A4DE600B}" type="pres">
      <dgm:prSet presAssocID="{E8D7F9C0-B2AC-4B86-9F91-2443C3A94F46}" presName="imgShp" presStyleLbl="fgImgPlace1" presStyleIdx="2" presStyleCnt="3" custScaleX="109842"/>
      <dgm:spPr>
        <a:blipFill rotWithShape="1">
          <a:blip xmlns:r="http://schemas.openxmlformats.org/officeDocument/2006/relationships" r:embed="rId3"/>
          <a:stretch>
            <a:fillRect/>
          </a:stretch>
        </a:blipFill>
      </dgm:spPr>
    </dgm:pt>
    <dgm:pt modelId="{710FAD39-FC7C-4F7F-886D-EFE28304069D}" type="pres">
      <dgm:prSet presAssocID="{E8D7F9C0-B2AC-4B86-9F91-2443C3A94F46}" presName="txShp" presStyleLbl="node1" presStyleIdx="2" presStyleCnt="3">
        <dgm:presLayoutVars>
          <dgm:bulletEnabled val="1"/>
        </dgm:presLayoutVars>
      </dgm:prSet>
      <dgm:spPr/>
      <dgm:t>
        <a:bodyPr/>
        <a:lstStyle/>
        <a:p>
          <a:endParaRPr lang="ru-RU"/>
        </a:p>
      </dgm:t>
    </dgm:pt>
  </dgm:ptLst>
  <dgm:cxnLst>
    <dgm:cxn modelId="{96ACDEE3-D75D-47E9-9FB6-4309C071781F}" srcId="{D2DD3A22-4DED-44E9-A5E7-D96215C7004B}" destId="{E8D7F9C0-B2AC-4B86-9F91-2443C3A94F46}" srcOrd="2" destOrd="0" parTransId="{BCFE211F-2819-48CF-9441-C48D534DFE9A}" sibTransId="{58321AE9-0AD6-4B56-B4ED-958B9477B7E2}"/>
    <dgm:cxn modelId="{29A838D3-9A36-48BD-A71B-CD239187F51F}" type="presOf" srcId="{D2DD3A22-4DED-44E9-A5E7-D96215C7004B}" destId="{E5C84624-A6D7-41A5-BF73-983677513DA8}" srcOrd="0" destOrd="0" presId="urn:microsoft.com/office/officeart/2005/8/layout/vList3"/>
    <dgm:cxn modelId="{FC879A79-B159-4F69-9BE8-FAD77EFE4B3C}" type="presOf" srcId="{110ACE0D-6CD0-4EF4-9EDE-E7BD698AF0CA}" destId="{7CB1C35D-FC2E-4C54-A4F3-3E964DA04B98}" srcOrd="0" destOrd="0" presId="urn:microsoft.com/office/officeart/2005/8/layout/vList3"/>
    <dgm:cxn modelId="{226C4F63-2A9E-48C4-9D98-916E8BA0E9CF}" srcId="{D2DD3A22-4DED-44E9-A5E7-D96215C7004B}" destId="{110ACE0D-6CD0-4EF4-9EDE-E7BD698AF0CA}" srcOrd="0" destOrd="0" parTransId="{CC0DBA96-2F3B-4DB2-8887-F0C8264A06B9}" sibTransId="{72B4ECFE-D299-4D93-8422-21C449E9BDDC}"/>
    <dgm:cxn modelId="{B699B570-E394-43C8-9DC3-EB138617AD12}" type="presOf" srcId="{A4A84668-5612-4479-88C4-ABCB1E981DB8}" destId="{69B904E8-C87C-4739-AC19-55ABFF2DFBD6}" srcOrd="0" destOrd="0" presId="urn:microsoft.com/office/officeart/2005/8/layout/vList3"/>
    <dgm:cxn modelId="{F3D04C58-80BB-4FA0-9E81-45629FC4DB26}" type="presOf" srcId="{E8D7F9C0-B2AC-4B86-9F91-2443C3A94F46}" destId="{710FAD39-FC7C-4F7F-886D-EFE28304069D}" srcOrd="0" destOrd="0" presId="urn:microsoft.com/office/officeart/2005/8/layout/vList3"/>
    <dgm:cxn modelId="{ED000E98-2B82-4449-8CD0-F820956A8E0E}" srcId="{D2DD3A22-4DED-44E9-A5E7-D96215C7004B}" destId="{A4A84668-5612-4479-88C4-ABCB1E981DB8}" srcOrd="1" destOrd="0" parTransId="{77124624-9932-4497-BFCB-19DDC8FC0F9E}" sibTransId="{63883CD8-6E51-4509-AFFD-1B22237CA417}"/>
    <dgm:cxn modelId="{72CEAF34-00A9-45FE-9E3E-508D080CFCCD}" type="presParOf" srcId="{E5C84624-A6D7-41A5-BF73-983677513DA8}" destId="{0609E0E0-93DD-4131-A424-1293CD781FF5}" srcOrd="0" destOrd="0" presId="urn:microsoft.com/office/officeart/2005/8/layout/vList3"/>
    <dgm:cxn modelId="{8A1801A5-038F-4391-960E-2F4C866485C0}" type="presParOf" srcId="{0609E0E0-93DD-4131-A424-1293CD781FF5}" destId="{9E3095FA-A323-43DE-B608-650D7174A8E0}" srcOrd="0" destOrd="0" presId="urn:microsoft.com/office/officeart/2005/8/layout/vList3"/>
    <dgm:cxn modelId="{8FC81129-BFB9-4BE2-9FBC-8FF17DCEECC0}" type="presParOf" srcId="{0609E0E0-93DD-4131-A424-1293CD781FF5}" destId="{7CB1C35D-FC2E-4C54-A4F3-3E964DA04B98}" srcOrd="1" destOrd="0" presId="urn:microsoft.com/office/officeart/2005/8/layout/vList3"/>
    <dgm:cxn modelId="{728E7C8C-0A39-472B-97C5-7380A0185951}" type="presParOf" srcId="{E5C84624-A6D7-41A5-BF73-983677513DA8}" destId="{04057E6E-43A1-4C4C-B95E-D2BA082809B0}" srcOrd="1" destOrd="0" presId="urn:microsoft.com/office/officeart/2005/8/layout/vList3"/>
    <dgm:cxn modelId="{32BE3C40-9383-4224-B38F-73A0D7337FA5}" type="presParOf" srcId="{E5C84624-A6D7-41A5-BF73-983677513DA8}" destId="{01301880-B4E0-41F7-A959-3CE312AC1A15}" srcOrd="2" destOrd="0" presId="urn:microsoft.com/office/officeart/2005/8/layout/vList3"/>
    <dgm:cxn modelId="{F7331064-E3C0-4DDA-996E-79C89F053462}" type="presParOf" srcId="{01301880-B4E0-41F7-A959-3CE312AC1A15}" destId="{56C1DD01-7FC4-4DBC-89F8-E7DD6CB54F4D}" srcOrd="0" destOrd="0" presId="urn:microsoft.com/office/officeart/2005/8/layout/vList3"/>
    <dgm:cxn modelId="{874B5E8D-3C40-487C-8BA1-2A7635917D67}" type="presParOf" srcId="{01301880-B4E0-41F7-A959-3CE312AC1A15}" destId="{69B904E8-C87C-4739-AC19-55ABFF2DFBD6}" srcOrd="1" destOrd="0" presId="urn:microsoft.com/office/officeart/2005/8/layout/vList3"/>
    <dgm:cxn modelId="{A75CD8D1-4DDA-4C86-97FF-AA66CF220E7D}" type="presParOf" srcId="{E5C84624-A6D7-41A5-BF73-983677513DA8}" destId="{6E166FC0-EB72-433D-99EE-BA948AB36E46}" srcOrd="3" destOrd="0" presId="urn:microsoft.com/office/officeart/2005/8/layout/vList3"/>
    <dgm:cxn modelId="{7B6C47E2-5D7A-4F8F-B33B-DD6F0CA569FE}" type="presParOf" srcId="{E5C84624-A6D7-41A5-BF73-983677513DA8}" destId="{9B7AD97C-EF05-4178-B943-96EDE882050F}" srcOrd="4" destOrd="0" presId="urn:microsoft.com/office/officeart/2005/8/layout/vList3"/>
    <dgm:cxn modelId="{9D3F4D6F-7193-45D8-A419-B2494632430A}" type="presParOf" srcId="{9B7AD97C-EF05-4178-B943-96EDE882050F}" destId="{9F9382A1-9E07-4196-88E3-2158A4DE600B}" srcOrd="0" destOrd="0" presId="urn:microsoft.com/office/officeart/2005/8/layout/vList3"/>
    <dgm:cxn modelId="{2C115773-EA12-42A4-9522-BA36CAF35A06}" type="presParOf" srcId="{9B7AD97C-EF05-4178-B943-96EDE882050F}" destId="{710FAD39-FC7C-4F7F-886D-EFE28304069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91D8F7-D514-4F7F-A896-96FA9902D3AE}" type="doc">
      <dgm:prSet loTypeId="urn:microsoft.com/office/officeart/2005/8/layout/hList7" loCatId="process" qsTypeId="urn:microsoft.com/office/officeart/2005/8/quickstyle/3d2" qsCatId="3D" csTypeId="urn:microsoft.com/office/officeart/2005/8/colors/accent1_2" csCatId="accent1" phldr="1"/>
      <dgm:spPr/>
    </dgm:pt>
    <dgm:pt modelId="{DE07CACC-FF8E-4AAA-9FC3-D99415E01406}">
      <dgm:prSet phldrT="[Текст]"/>
      <dgm:spPr>
        <a:solidFill>
          <a:schemeClr val="bg2"/>
        </a:solidFill>
      </dgm:spPr>
      <dgm:t>
        <a:bodyPr/>
        <a:lstStyle/>
        <a:p>
          <a:r>
            <a:rPr lang="kk-KZ" b="1" dirty="0" smtClean="0">
              <a:solidFill>
                <a:schemeClr val="tx1"/>
              </a:solidFill>
            </a:rPr>
            <a:t>«</a:t>
          </a:r>
          <a:r>
            <a:rPr lang="kk-KZ" b="1" dirty="0" err="1" smtClean="0">
              <a:solidFill>
                <a:schemeClr val="tx1"/>
              </a:solidFill>
            </a:rPr>
            <a:t>Кластер</a:t>
          </a:r>
          <a:r>
            <a:rPr lang="kk-KZ" b="1" dirty="0" smtClean="0">
              <a:solidFill>
                <a:schemeClr val="tx1"/>
              </a:solidFill>
            </a:rPr>
            <a:t> құрастыру» </a:t>
          </a:r>
        </a:p>
        <a:p>
          <a:r>
            <a:rPr lang="kk-KZ" b="1" dirty="0" smtClean="0">
              <a:solidFill>
                <a:schemeClr val="tx1"/>
              </a:solidFill>
            </a:rPr>
            <a:t>Сол оқушылардың жазған пікірлерін тоғыстыру арқылы  жаңа логикалық ұғым аламыз. Бұл жерде ауаның маңызы,құрамы,ластану жолдары сынды көптеген құнды пікірлер көреміз.Бұл әдістің тиімділігі де осында. </a:t>
          </a:r>
          <a:r>
            <a:rPr lang="kk-KZ" b="1" dirty="0" err="1" smtClean="0">
              <a:solidFill>
                <a:schemeClr val="tx1"/>
              </a:solidFill>
            </a:rPr>
            <a:t>Кластер</a:t>
          </a:r>
          <a:r>
            <a:rPr lang="kk-KZ" b="1" dirty="0" smtClean="0">
              <a:solidFill>
                <a:schemeClr val="tx1"/>
              </a:solidFill>
            </a:rPr>
            <a:t> құрастыру арқылы мәтінде берілмеген мағлұматтар ала аламыз.</a:t>
          </a:r>
          <a:endParaRPr lang="ru-RU" b="1" dirty="0">
            <a:solidFill>
              <a:schemeClr val="tx1"/>
            </a:solidFill>
          </a:endParaRPr>
        </a:p>
      </dgm:t>
    </dgm:pt>
    <dgm:pt modelId="{77FFA01A-FE63-4D82-85F9-04A86FB65570}" type="parTrans" cxnId="{FA10543F-F5DC-4699-A2D0-1EF88FE9459D}">
      <dgm:prSet/>
      <dgm:spPr/>
      <dgm:t>
        <a:bodyPr/>
        <a:lstStyle/>
        <a:p>
          <a:endParaRPr lang="ru-RU"/>
        </a:p>
      </dgm:t>
    </dgm:pt>
    <dgm:pt modelId="{5538896E-6A1B-4945-B8EE-AE9ACCA59668}" type="sibTrans" cxnId="{FA10543F-F5DC-4699-A2D0-1EF88FE9459D}">
      <dgm:prSet/>
      <dgm:spPr/>
      <dgm:t>
        <a:bodyPr/>
        <a:lstStyle/>
        <a:p>
          <a:endParaRPr lang="ru-RU"/>
        </a:p>
      </dgm:t>
    </dgm:pt>
    <dgm:pt modelId="{176FDAC3-C0F4-476C-A6EB-B260347B7722}">
      <dgm:prSet phldrT="[Текст]" phldr="1"/>
      <dgm:spPr>
        <a:solidFill>
          <a:schemeClr val="bg2"/>
        </a:solidFill>
      </dgm:spPr>
      <dgm:t>
        <a:bodyPr/>
        <a:lstStyle/>
        <a:p>
          <a:endParaRPr lang="ru-RU" dirty="0"/>
        </a:p>
      </dgm:t>
    </dgm:pt>
    <dgm:pt modelId="{32F4F753-5F6A-4B95-A61F-CD7882120D27}" type="parTrans" cxnId="{027852E2-9E57-465B-849F-C4381090A748}">
      <dgm:prSet/>
      <dgm:spPr/>
      <dgm:t>
        <a:bodyPr/>
        <a:lstStyle/>
        <a:p>
          <a:endParaRPr lang="ru-RU"/>
        </a:p>
      </dgm:t>
    </dgm:pt>
    <dgm:pt modelId="{1333DC53-B512-4588-9E22-A4CA49940615}" type="sibTrans" cxnId="{027852E2-9E57-465B-849F-C4381090A748}">
      <dgm:prSet/>
      <dgm:spPr/>
      <dgm:t>
        <a:bodyPr/>
        <a:lstStyle/>
        <a:p>
          <a:endParaRPr lang="ru-RU"/>
        </a:p>
      </dgm:t>
    </dgm:pt>
    <dgm:pt modelId="{EAA17799-5A0F-4CDE-8C8B-13349F5503E1}">
      <dgm:prSet phldrT="[Текст]" custT="1"/>
      <dgm:spPr>
        <a:solidFill>
          <a:schemeClr val="bg2"/>
        </a:solidFill>
      </dgm:spPr>
      <dgm:t>
        <a:bodyPr/>
        <a:lstStyle/>
        <a:p>
          <a:r>
            <a:rPr lang="kk-KZ" sz="1200" b="1" dirty="0" smtClean="0">
              <a:solidFill>
                <a:schemeClr val="tx1"/>
              </a:solidFill>
            </a:rPr>
            <a:t>«ДЖИК СО ІІ»</a:t>
          </a:r>
        </a:p>
        <a:p>
          <a:endParaRPr lang="kk-KZ" sz="1200" b="1" dirty="0" smtClean="0">
            <a:solidFill>
              <a:schemeClr val="tx1"/>
            </a:solidFill>
          </a:endParaRPr>
        </a:p>
        <a:p>
          <a:endParaRPr lang="kk-KZ" sz="1200" b="1" dirty="0" smtClean="0">
            <a:solidFill>
              <a:schemeClr val="tx1"/>
            </a:solidFill>
          </a:endParaRPr>
        </a:p>
        <a:p>
          <a:r>
            <a:rPr lang="kk-KZ" sz="1200" b="1" dirty="0" smtClean="0">
              <a:solidFill>
                <a:schemeClr val="tx1"/>
              </a:solidFill>
            </a:rPr>
            <a:t>ДЖИК СО ІІ</a:t>
          </a:r>
        </a:p>
        <a:p>
          <a:r>
            <a:rPr lang="kk-KZ" sz="1200" b="1" i="1" dirty="0" smtClean="0">
              <a:solidFill>
                <a:schemeClr val="tx1"/>
              </a:solidFill>
            </a:rPr>
            <a:t>Бұл әдістің ерекшелігі мәтінді талқылау және де сұрақтарға жауап беру барысында әр өз көзқарасын білдіре алады ,сонымен қатар үндемей топқа қосылмай қалатын оқушы болмайды. Барлық оқушы талқылау арқылы мәтінге өз түсініктерін де енгізеді. Мұғалімнің түсіндіргенінен қарағанда ,әрине өз </a:t>
          </a:r>
          <a:r>
            <a:rPr lang="kk-KZ" sz="1200" b="1" i="1" dirty="0" err="1" smtClean="0">
              <a:solidFill>
                <a:schemeClr val="tx1"/>
              </a:solidFill>
            </a:rPr>
            <a:t>сыныды</a:t>
          </a:r>
          <a:r>
            <a:rPr lang="kk-KZ" sz="1200" b="1" i="1" dirty="0" smtClean="0">
              <a:solidFill>
                <a:schemeClr val="tx1"/>
              </a:solidFill>
            </a:rPr>
            <a:t> оқушының түсіндіргені тиімді болары сөзсіз.Осы стратегия арқылы оқушылар топпен жұмыс жасауға </a:t>
          </a:r>
          <a:r>
            <a:rPr lang="kk-KZ" sz="1200" b="1" i="1" dirty="0" err="1" smtClean="0">
              <a:solidFill>
                <a:schemeClr val="tx1"/>
              </a:solidFill>
            </a:rPr>
            <a:t>ұйренеді</a:t>
          </a:r>
          <a:r>
            <a:rPr lang="kk-KZ" sz="1200" b="1" i="1" dirty="0" smtClean="0">
              <a:solidFill>
                <a:schemeClr val="tx1"/>
              </a:solidFill>
            </a:rPr>
            <a:t> және де өз пікірін өзгенің пікірімен салыстыра отырып өзгенің құнды пікірді таңдауға үйренеді. Осылайша «Мен,</a:t>
          </a:r>
          <a:r>
            <a:rPr lang="kk-KZ" sz="1200" b="1" i="1" dirty="0" err="1" smtClean="0">
              <a:solidFill>
                <a:schemeClr val="tx1"/>
              </a:solidFill>
            </a:rPr>
            <a:t>мен</a:t>
          </a:r>
          <a:r>
            <a:rPr lang="kk-KZ" sz="1200" b="1" i="1" dirty="0" smtClean="0">
              <a:solidFill>
                <a:schemeClr val="tx1"/>
              </a:solidFill>
            </a:rPr>
            <a:t>» деп үйренген жанұяның ерке балалары өзге оқушыны да бағалай алуды үйренеді.</a:t>
          </a:r>
        </a:p>
        <a:p>
          <a:r>
            <a:rPr lang="kk-KZ" sz="1200" b="1" i="1" dirty="0" smtClean="0">
              <a:solidFill>
                <a:schemeClr val="tx1"/>
              </a:solidFill>
            </a:rPr>
            <a:t>Мәтінге өмірде қолдану мүмкіншілігін ашуға бағытталған сұрақ беру арқылы алған білімдерін өмірде қолдануға үйретемін</a:t>
          </a:r>
          <a:r>
            <a:rPr lang="kk-KZ" sz="1200" b="1" dirty="0" smtClean="0">
              <a:solidFill>
                <a:schemeClr val="tx1"/>
              </a:solidFill>
            </a:rPr>
            <a:t>. </a:t>
          </a:r>
          <a:endParaRPr lang="ru-RU" sz="1200" b="1" dirty="0">
            <a:solidFill>
              <a:schemeClr val="tx1"/>
            </a:solidFill>
          </a:endParaRPr>
        </a:p>
      </dgm:t>
    </dgm:pt>
    <dgm:pt modelId="{23D7FAD1-823E-4AED-A690-83742B9F65A5}" type="parTrans" cxnId="{92F47341-22DE-474F-BE1A-740202FB97FE}">
      <dgm:prSet/>
      <dgm:spPr/>
      <dgm:t>
        <a:bodyPr/>
        <a:lstStyle/>
        <a:p>
          <a:endParaRPr lang="ru-RU"/>
        </a:p>
      </dgm:t>
    </dgm:pt>
    <dgm:pt modelId="{7CCCE8FF-5795-4790-81B1-D8CE0E1C777D}" type="sibTrans" cxnId="{92F47341-22DE-474F-BE1A-740202FB97FE}">
      <dgm:prSet/>
      <dgm:spPr/>
      <dgm:t>
        <a:bodyPr/>
        <a:lstStyle/>
        <a:p>
          <a:endParaRPr lang="ru-RU"/>
        </a:p>
      </dgm:t>
    </dgm:pt>
    <dgm:pt modelId="{E705FB03-44DD-41D9-99E7-AB91530AE52D}" type="pres">
      <dgm:prSet presAssocID="{6391D8F7-D514-4F7F-A896-96FA9902D3AE}" presName="Name0" presStyleCnt="0">
        <dgm:presLayoutVars>
          <dgm:dir/>
          <dgm:resizeHandles val="exact"/>
        </dgm:presLayoutVars>
      </dgm:prSet>
      <dgm:spPr/>
    </dgm:pt>
    <dgm:pt modelId="{32E24D2E-C982-41FD-A8CB-1BF9FDBAF669}" type="pres">
      <dgm:prSet presAssocID="{6391D8F7-D514-4F7F-A896-96FA9902D3AE}" presName="fgShape" presStyleLbl="fgShp" presStyleIdx="0" presStyleCnt="1" custScaleX="43548" custScaleY="149861" custLinFactY="20978" custLinFactNeighborX="-930" custLinFactNeighborY="100000"/>
      <dgm:spPr>
        <a:solidFill>
          <a:schemeClr val="bg2">
            <a:lumMod val="75000"/>
          </a:schemeClr>
        </a:solidFill>
      </dgm:spPr>
    </dgm:pt>
    <dgm:pt modelId="{41FEBD56-4533-46A7-9AD7-08C8CA83187B}" type="pres">
      <dgm:prSet presAssocID="{6391D8F7-D514-4F7F-A896-96FA9902D3AE}" presName="linComp" presStyleCnt="0"/>
      <dgm:spPr/>
    </dgm:pt>
    <dgm:pt modelId="{568354E9-08BE-430D-BF45-45675F5F6F24}" type="pres">
      <dgm:prSet presAssocID="{DE07CACC-FF8E-4AAA-9FC3-D99415E01406}" presName="compNode" presStyleCnt="0"/>
      <dgm:spPr/>
    </dgm:pt>
    <dgm:pt modelId="{C30ACA7A-F97A-41AC-8A98-CE65F3A23EF2}" type="pres">
      <dgm:prSet presAssocID="{DE07CACC-FF8E-4AAA-9FC3-D99415E01406}" presName="bkgdShape" presStyleLbl="node1" presStyleIdx="0" presStyleCnt="3"/>
      <dgm:spPr/>
      <dgm:t>
        <a:bodyPr/>
        <a:lstStyle/>
        <a:p>
          <a:endParaRPr lang="ru-RU"/>
        </a:p>
      </dgm:t>
    </dgm:pt>
    <dgm:pt modelId="{95FEA70B-FDFA-4384-A328-E1B3461D4746}" type="pres">
      <dgm:prSet presAssocID="{DE07CACC-FF8E-4AAA-9FC3-D99415E01406}" presName="nodeTx" presStyleLbl="node1" presStyleIdx="0" presStyleCnt="3">
        <dgm:presLayoutVars>
          <dgm:bulletEnabled val="1"/>
        </dgm:presLayoutVars>
      </dgm:prSet>
      <dgm:spPr/>
      <dgm:t>
        <a:bodyPr/>
        <a:lstStyle/>
        <a:p>
          <a:endParaRPr lang="ru-RU"/>
        </a:p>
      </dgm:t>
    </dgm:pt>
    <dgm:pt modelId="{6E528C03-2811-426E-A051-29DE72479541}" type="pres">
      <dgm:prSet presAssocID="{DE07CACC-FF8E-4AAA-9FC3-D99415E01406}" presName="invisiNode" presStyleLbl="node1" presStyleIdx="0" presStyleCnt="3"/>
      <dgm:spPr/>
    </dgm:pt>
    <dgm:pt modelId="{B13EDFC4-E0F6-4D28-8408-CC05F2D8FD80}" type="pres">
      <dgm:prSet presAssocID="{DE07CACC-FF8E-4AAA-9FC3-D99415E01406}" presName="imagNode" presStyleLbl="fgImgPlace1" presStyleIdx="0" presStyleCnt="3"/>
      <dgm:spPr>
        <a:blipFill rotWithShape="1">
          <a:blip xmlns:r="http://schemas.openxmlformats.org/officeDocument/2006/relationships" r:embed="rId1"/>
          <a:stretch>
            <a:fillRect/>
          </a:stretch>
        </a:blipFill>
      </dgm:spPr>
    </dgm:pt>
    <dgm:pt modelId="{2B49C0CA-C85E-4382-8411-AF4C1E853B25}" type="pres">
      <dgm:prSet presAssocID="{5538896E-6A1B-4945-B8EE-AE9ACCA59668}" presName="sibTrans" presStyleLbl="sibTrans2D1" presStyleIdx="0" presStyleCnt="0"/>
      <dgm:spPr/>
    </dgm:pt>
    <dgm:pt modelId="{4DDC113D-CECB-48AE-BFC3-CF47D815F6AF}" type="pres">
      <dgm:prSet presAssocID="{176FDAC3-C0F4-476C-A6EB-B260347B7722}" presName="compNode" presStyleCnt="0"/>
      <dgm:spPr/>
    </dgm:pt>
    <dgm:pt modelId="{4FC8E5BD-99A0-4CAB-9C9E-5011F4F9C165}" type="pres">
      <dgm:prSet presAssocID="{176FDAC3-C0F4-476C-A6EB-B260347B7722}" presName="bkgdShape" presStyleLbl="node1" presStyleIdx="1" presStyleCnt="3"/>
      <dgm:spPr/>
    </dgm:pt>
    <dgm:pt modelId="{EDE0D89E-AF8C-4C30-989D-99A419D796F7}" type="pres">
      <dgm:prSet presAssocID="{176FDAC3-C0F4-476C-A6EB-B260347B7722}" presName="nodeTx" presStyleLbl="node1" presStyleIdx="1" presStyleCnt="3">
        <dgm:presLayoutVars>
          <dgm:bulletEnabled val="1"/>
        </dgm:presLayoutVars>
      </dgm:prSet>
      <dgm:spPr/>
    </dgm:pt>
    <dgm:pt modelId="{A8CF55EE-F004-4FA9-8EB0-4FBD1CA52DD2}" type="pres">
      <dgm:prSet presAssocID="{176FDAC3-C0F4-476C-A6EB-B260347B7722}" presName="invisiNode" presStyleLbl="node1" presStyleIdx="1" presStyleCnt="3"/>
      <dgm:spPr/>
    </dgm:pt>
    <dgm:pt modelId="{1F88A386-226B-401E-8EDA-927AEDC99E21}" type="pres">
      <dgm:prSet presAssocID="{176FDAC3-C0F4-476C-A6EB-B260347B7722}" presName="imagNode" presStyleLbl="fgImgPlace1" presStyleIdx="1" presStyleCnt="3"/>
      <dgm:spPr>
        <a:blipFill rotWithShape="1">
          <a:blip xmlns:r="http://schemas.openxmlformats.org/officeDocument/2006/relationships" r:embed="rId2"/>
          <a:stretch>
            <a:fillRect/>
          </a:stretch>
        </a:blipFill>
      </dgm:spPr>
    </dgm:pt>
    <dgm:pt modelId="{2A9EB1BE-EE90-491C-A7D3-C7DBDD52A6C5}" type="pres">
      <dgm:prSet presAssocID="{1333DC53-B512-4588-9E22-A4CA49940615}" presName="sibTrans" presStyleLbl="sibTrans2D1" presStyleIdx="0" presStyleCnt="0"/>
      <dgm:spPr/>
    </dgm:pt>
    <dgm:pt modelId="{D4F29FFB-958F-4B1B-A79C-0ED6CCED6C9F}" type="pres">
      <dgm:prSet presAssocID="{EAA17799-5A0F-4CDE-8C8B-13349F5503E1}" presName="compNode" presStyleCnt="0"/>
      <dgm:spPr/>
    </dgm:pt>
    <dgm:pt modelId="{F832FD39-0FAB-4AF0-BF32-20B9089A9E00}" type="pres">
      <dgm:prSet presAssocID="{EAA17799-5A0F-4CDE-8C8B-13349F5503E1}" presName="bkgdShape" presStyleLbl="node1" presStyleIdx="2" presStyleCnt="3" custLinFactNeighborX="-179"/>
      <dgm:spPr/>
      <dgm:t>
        <a:bodyPr/>
        <a:lstStyle/>
        <a:p>
          <a:endParaRPr lang="ru-RU"/>
        </a:p>
      </dgm:t>
    </dgm:pt>
    <dgm:pt modelId="{1FD026D8-7E78-43ED-8F05-2A40E5BD16A2}" type="pres">
      <dgm:prSet presAssocID="{EAA17799-5A0F-4CDE-8C8B-13349F5503E1}" presName="nodeTx" presStyleLbl="node1" presStyleIdx="2" presStyleCnt="3">
        <dgm:presLayoutVars>
          <dgm:bulletEnabled val="1"/>
        </dgm:presLayoutVars>
      </dgm:prSet>
      <dgm:spPr/>
      <dgm:t>
        <a:bodyPr/>
        <a:lstStyle/>
        <a:p>
          <a:endParaRPr lang="ru-RU"/>
        </a:p>
      </dgm:t>
    </dgm:pt>
    <dgm:pt modelId="{6F50B551-B1CB-48B7-B481-98346903C7C4}" type="pres">
      <dgm:prSet presAssocID="{EAA17799-5A0F-4CDE-8C8B-13349F5503E1}" presName="invisiNode" presStyleLbl="node1" presStyleIdx="2" presStyleCnt="3"/>
      <dgm:spPr/>
    </dgm:pt>
    <dgm:pt modelId="{ACAE45AD-B189-4B59-B9B2-531FCFED3F23}" type="pres">
      <dgm:prSet presAssocID="{EAA17799-5A0F-4CDE-8C8B-13349F5503E1}" presName="imagNode" presStyleLbl="fgImgPlace1" presStyleIdx="2" presStyleCnt="3" custScaleY="60723"/>
      <dgm:spPr>
        <a:blipFill rotWithShape="1">
          <a:blip xmlns:r="http://schemas.openxmlformats.org/officeDocument/2006/relationships" r:embed="rId3"/>
          <a:stretch>
            <a:fillRect/>
          </a:stretch>
        </a:blipFill>
      </dgm:spPr>
      <dgm:t>
        <a:bodyPr/>
        <a:lstStyle/>
        <a:p>
          <a:endParaRPr lang="ru-RU"/>
        </a:p>
      </dgm:t>
    </dgm:pt>
  </dgm:ptLst>
  <dgm:cxnLst>
    <dgm:cxn modelId="{3B57C961-4690-42FD-9457-2D5993A2B4D6}" type="presOf" srcId="{DE07CACC-FF8E-4AAA-9FC3-D99415E01406}" destId="{95FEA70B-FDFA-4384-A328-E1B3461D4746}" srcOrd="1" destOrd="0" presId="urn:microsoft.com/office/officeart/2005/8/layout/hList7"/>
    <dgm:cxn modelId="{2B8342D3-D0B7-4977-A0B2-0682665D740A}" type="presOf" srcId="{5538896E-6A1B-4945-B8EE-AE9ACCA59668}" destId="{2B49C0CA-C85E-4382-8411-AF4C1E853B25}" srcOrd="0" destOrd="0" presId="urn:microsoft.com/office/officeart/2005/8/layout/hList7"/>
    <dgm:cxn modelId="{027852E2-9E57-465B-849F-C4381090A748}" srcId="{6391D8F7-D514-4F7F-A896-96FA9902D3AE}" destId="{176FDAC3-C0F4-476C-A6EB-B260347B7722}" srcOrd="1" destOrd="0" parTransId="{32F4F753-5F6A-4B95-A61F-CD7882120D27}" sibTransId="{1333DC53-B512-4588-9E22-A4CA49940615}"/>
    <dgm:cxn modelId="{1DFE2F5E-A6EF-4FE0-A7AF-285732383FA1}" type="presOf" srcId="{176FDAC3-C0F4-476C-A6EB-B260347B7722}" destId="{EDE0D89E-AF8C-4C30-989D-99A419D796F7}" srcOrd="1" destOrd="0" presId="urn:microsoft.com/office/officeart/2005/8/layout/hList7"/>
    <dgm:cxn modelId="{B938307C-678B-450F-8B50-6F3E5491330C}" type="presOf" srcId="{DE07CACC-FF8E-4AAA-9FC3-D99415E01406}" destId="{C30ACA7A-F97A-41AC-8A98-CE65F3A23EF2}" srcOrd="0" destOrd="0" presId="urn:microsoft.com/office/officeart/2005/8/layout/hList7"/>
    <dgm:cxn modelId="{55176A05-F5F7-49A8-A366-9237F1461964}" type="presOf" srcId="{176FDAC3-C0F4-476C-A6EB-B260347B7722}" destId="{4FC8E5BD-99A0-4CAB-9C9E-5011F4F9C165}" srcOrd="0" destOrd="0" presId="urn:microsoft.com/office/officeart/2005/8/layout/hList7"/>
    <dgm:cxn modelId="{FA10543F-F5DC-4699-A2D0-1EF88FE9459D}" srcId="{6391D8F7-D514-4F7F-A896-96FA9902D3AE}" destId="{DE07CACC-FF8E-4AAA-9FC3-D99415E01406}" srcOrd="0" destOrd="0" parTransId="{77FFA01A-FE63-4D82-85F9-04A86FB65570}" sibTransId="{5538896E-6A1B-4945-B8EE-AE9ACCA59668}"/>
    <dgm:cxn modelId="{7A48C49E-4C20-4FFD-BB8E-74F63A2AF1E8}" type="presOf" srcId="{6391D8F7-D514-4F7F-A896-96FA9902D3AE}" destId="{E705FB03-44DD-41D9-99E7-AB91530AE52D}" srcOrd="0" destOrd="0" presId="urn:microsoft.com/office/officeart/2005/8/layout/hList7"/>
    <dgm:cxn modelId="{AEC61E54-91F1-4728-B20D-0524F335DBF2}" type="presOf" srcId="{EAA17799-5A0F-4CDE-8C8B-13349F5503E1}" destId="{1FD026D8-7E78-43ED-8F05-2A40E5BD16A2}" srcOrd="1" destOrd="0" presId="urn:microsoft.com/office/officeart/2005/8/layout/hList7"/>
    <dgm:cxn modelId="{D9200103-5E70-4036-8BDD-7EBFDD1AF6E9}" type="presOf" srcId="{1333DC53-B512-4588-9E22-A4CA49940615}" destId="{2A9EB1BE-EE90-491C-A7D3-C7DBDD52A6C5}" srcOrd="0" destOrd="0" presId="urn:microsoft.com/office/officeart/2005/8/layout/hList7"/>
    <dgm:cxn modelId="{92F47341-22DE-474F-BE1A-740202FB97FE}" srcId="{6391D8F7-D514-4F7F-A896-96FA9902D3AE}" destId="{EAA17799-5A0F-4CDE-8C8B-13349F5503E1}" srcOrd="2" destOrd="0" parTransId="{23D7FAD1-823E-4AED-A690-83742B9F65A5}" sibTransId="{7CCCE8FF-5795-4790-81B1-D8CE0E1C777D}"/>
    <dgm:cxn modelId="{6397329C-9E5F-437A-B95D-CE632DEC37C1}" type="presOf" srcId="{EAA17799-5A0F-4CDE-8C8B-13349F5503E1}" destId="{F832FD39-0FAB-4AF0-BF32-20B9089A9E00}" srcOrd="0" destOrd="0" presId="urn:microsoft.com/office/officeart/2005/8/layout/hList7"/>
    <dgm:cxn modelId="{5599AA81-94EC-4EE2-AC58-1DBD2B9BDD2D}" type="presParOf" srcId="{E705FB03-44DD-41D9-99E7-AB91530AE52D}" destId="{32E24D2E-C982-41FD-A8CB-1BF9FDBAF669}" srcOrd="0" destOrd="0" presId="urn:microsoft.com/office/officeart/2005/8/layout/hList7"/>
    <dgm:cxn modelId="{BB988144-B7FB-4EF1-8867-30ABB6870A47}" type="presParOf" srcId="{E705FB03-44DD-41D9-99E7-AB91530AE52D}" destId="{41FEBD56-4533-46A7-9AD7-08C8CA83187B}" srcOrd="1" destOrd="0" presId="urn:microsoft.com/office/officeart/2005/8/layout/hList7"/>
    <dgm:cxn modelId="{80446747-5259-49F1-8288-1A725147E58B}" type="presParOf" srcId="{41FEBD56-4533-46A7-9AD7-08C8CA83187B}" destId="{568354E9-08BE-430D-BF45-45675F5F6F24}" srcOrd="0" destOrd="0" presId="urn:microsoft.com/office/officeart/2005/8/layout/hList7"/>
    <dgm:cxn modelId="{8A4B6E6F-E608-4EFC-A452-8F2F8A0CFE03}" type="presParOf" srcId="{568354E9-08BE-430D-BF45-45675F5F6F24}" destId="{C30ACA7A-F97A-41AC-8A98-CE65F3A23EF2}" srcOrd="0" destOrd="0" presId="urn:microsoft.com/office/officeart/2005/8/layout/hList7"/>
    <dgm:cxn modelId="{A762DC16-88AA-4FA9-A4EC-8B4571277DAB}" type="presParOf" srcId="{568354E9-08BE-430D-BF45-45675F5F6F24}" destId="{95FEA70B-FDFA-4384-A328-E1B3461D4746}" srcOrd="1" destOrd="0" presId="urn:microsoft.com/office/officeart/2005/8/layout/hList7"/>
    <dgm:cxn modelId="{865930F9-AE65-403C-9064-51DE2F32BD28}" type="presParOf" srcId="{568354E9-08BE-430D-BF45-45675F5F6F24}" destId="{6E528C03-2811-426E-A051-29DE72479541}" srcOrd="2" destOrd="0" presId="urn:microsoft.com/office/officeart/2005/8/layout/hList7"/>
    <dgm:cxn modelId="{D4FA5FFA-F553-4D51-A7D6-4544813BA5C2}" type="presParOf" srcId="{568354E9-08BE-430D-BF45-45675F5F6F24}" destId="{B13EDFC4-E0F6-4D28-8408-CC05F2D8FD80}" srcOrd="3" destOrd="0" presId="urn:microsoft.com/office/officeart/2005/8/layout/hList7"/>
    <dgm:cxn modelId="{F2231BB0-6677-4FF5-B660-E8D15F66CDFE}" type="presParOf" srcId="{41FEBD56-4533-46A7-9AD7-08C8CA83187B}" destId="{2B49C0CA-C85E-4382-8411-AF4C1E853B25}" srcOrd="1" destOrd="0" presId="urn:microsoft.com/office/officeart/2005/8/layout/hList7"/>
    <dgm:cxn modelId="{7E45C8D9-71EA-473A-B47E-90C5C17C714A}" type="presParOf" srcId="{41FEBD56-4533-46A7-9AD7-08C8CA83187B}" destId="{4DDC113D-CECB-48AE-BFC3-CF47D815F6AF}" srcOrd="2" destOrd="0" presId="urn:microsoft.com/office/officeart/2005/8/layout/hList7"/>
    <dgm:cxn modelId="{7AC94E0C-D35B-4D42-A0B9-F5A5ABAEEDFA}" type="presParOf" srcId="{4DDC113D-CECB-48AE-BFC3-CF47D815F6AF}" destId="{4FC8E5BD-99A0-4CAB-9C9E-5011F4F9C165}" srcOrd="0" destOrd="0" presId="urn:microsoft.com/office/officeart/2005/8/layout/hList7"/>
    <dgm:cxn modelId="{E52FEF89-E82F-4C1E-82E2-3A2DE3C9A791}" type="presParOf" srcId="{4DDC113D-CECB-48AE-BFC3-CF47D815F6AF}" destId="{EDE0D89E-AF8C-4C30-989D-99A419D796F7}" srcOrd="1" destOrd="0" presId="urn:microsoft.com/office/officeart/2005/8/layout/hList7"/>
    <dgm:cxn modelId="{1F93D72A-A136-4B8B-93C5-35D481217D89}" type="presParOf" srcId="{4DDC113D-CECB-48AE-BFC3-CF47D815F6AF}" destId="{A8CF55EE-F004-4FA9-8EB0-4FBD1CA52DD2}" srcOrd="2" destOrd="0" presId="urn:microsoft.com/office/officeart/2005/8/layout/hList7"/>
    <dgm:cxn modelId="{1EE602CA-EE90-4D16-9893-763CC8FDCE19}" type="presParOf" srcId="{4DDC113D-CECB-48AE-BFC3-CF47D815F6AF}" destId="{1F88A386-226B-401E-8EDA-927AEDC99E21}" srcOrd="3" destOrd="0" presId="urn:microsoft.com/office/officeart/2005/8/layout/hList7"/>
    <dgm:cxn modelId="{1EF3367D-C0BC-47F3-A1EE-B03C6F334549}" type="presParOf" srcId="{41FEBD56-4533-46A7-9AD7-08C8CA83187B}" destId="{2A9EB1BE-EE90-491C-A7D3-C7DBDD52A6C5}" srcOrd="3" destOrd="0" presId="urn:microsoft.com/office/officeart/2005/8/layout/hList7"/>
    <dgm:cxn modelId="{B6F338D9-6B3C-4D23-88C9-F8EC77EB2E3A}" type="presParOf" srcId="{41FEBD56-4533-46A7-9AD7-08C8CA83187B}" destId="{D4F29FFB-958F-4B1B-A79C-0ED6CCED6C9F}" srcOrd="4" destOrd="0" presId="urn:microsoft.com/office/officeart/2005/8/layout/hList7"/>
    <dgm:cxn modelId="{1BE186E3-52D8-4903-A181-5254BA9AEE6C}" type="presParOf" srcId="{D4F29FFB-958F-4B1B-A79C-0ED6CCED6C9F}" destId="{F832FD39-0FAB-4AF0-BF32-20B9089A9E00}" srcOrd="0" destOrd="0" presId="urn:microsoft.com/office/officeart/2005/8/layout/hList7"/>
    <dgm:cxn modelId="{B5246087-4D56-4059-A0F1-0D5677F547FC}" type="presParOf" srcId="{D4F29FFB-958F-4B1B-A79C-0ED6CCED6C9F}" destId="{1FD026D8-7E78-43ED-8F05-2A40E5BD16A2}" srcOrd="1" destOrd="0" presId="urn:microsoft.com/office/officeart/2005/8/layout/hList7"/>
    <dgm:cxn modelId="{40E7ED95-079C-4926-BB22-BA86497B852B}" type="presParOf" srcId="{D4F29FFB-958F-4B1B-A79C-0ED6CCED6C9F}" destId="{6F50B551-B1CB-48B7-B481-98346903C7C4}" srcOrd="2" destOrd="0" presId="urn:microsoft.com/office/officeart/2005/8/layout/hList7"/>
    <dgm:cxn modelId="{DC5722D8-288B-46D9-B005-B9CA963469E4}" type="presParOf" srcId="{D4F29FFB-958F-4B1B-A79C-0ED6CCED6C9F}" destId="{ACAE45AD-B189-4B59-B9B2-531FCFED3F2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5C7A1-2E49-436F-9E43-D1C3B95A03B9}">
      <dsp:nvSpPr>
        <dsp:cNvPr id="0" name=""/>
        <dsp:cNvSpPr/>
      </dsp:nvSpPr>
      <dsp:spPr>
        <a:xfrm>
          <a:off x="15741" y="0"/>
          <a:ext cx="2330466" cy="5981260"/>
        </a:xfrm>
        <a:prstGeom prst="roundRect">
          <a:avLst>
            <a:gd name="adj" fmla="val 10000"/>
          </a:avLst>
        </a:prstGeom>
        <a:solidFill>
          <a:schemeClr val="bg2"/>
        </a:solidFill>
        <a:ln>
          <a:noFill/>
        </a:ln>
        <a:effectLst>
          <a:glow rad="228600">
            <a:schemeClr val="accent1">
              <a:satMod val="175000"/>
              <a:alpha val="4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kk-KZ" sz="2400" b="1" kern="1200" dirty="0" smtClean="0">
              <a:solidFill>
                <a:schemeClr val="tx1">
                  <a:lumMod val="95000"/>
                  <a:lumOff val="5000"/>
                </a:schemeClr>
              </a:solidFill>
              <a:effectLst>
                <a:glow rad="228600">
                  <a:schemeClr val="accent1">
                    <a:satMod val="175000"/>
                    <a:alpha val="40000"/>
                  </a:schemeClr>
                </a:glow>
              </a:effectLst>
            </a:rPr>
            <a:t>Сабақ жоспарында</a:t>
          </a:r>
          <a:endParaRPr lang="ru-RU" sz="2400" b="1" kern="1200" dirty="0">
            <a:solidFill>
              <a:schemeClr val="tx1">
                <a:lumMod val="95000"/>
                <a:lumOff val="5000"/>
              </a:schemeClr>
            </a:solidFill>
            <a:effectLst>
              <a:glow rad="228600">
                <a:schemeClr val="accent1">
                  <a:satMod val="175000"/>
                  <a:alpha val="40000"/>
                </a:schemeClr>
              </a:glow>
            </a:effectLst>
          </a:endParaRPr>
        </a:p>
      </dsp:txBody>
      <dsp:txXfrm>
        <a:off x="15741" y="2392503"/>
        <a:ext cx="2330466" cy="2392504"/>
      </dsp:txXfrm>
    </dsp:sp>
    <dsp:sp modelId="{39B74902-8C87-43E1-98C0-3715922203EC}">
      <dsp:nvSpPr>
        <dsp:cNvPr id="0" name=""/>
        <dsp:cNvSpPr/>
      </dsp:nvSpPr>
      <dsp:spPr>
        <a:xfrm>
          <a:off x="-455375" y="240883"/>
          <a:ext cx="3272700" cy="1991759"/>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78F7487-433B-415F-A917-49819A7F3426}">
      <dsp:nvSpPr>
        <dsp:cNvPr id="0" name=""/>
        <dsp:cNvSpPr/>
      </dsp:nvSpPr>
      <dsp:spPr>
        <a:xfrm>
          <a:off x="3309119" y="0"/>
          <a:ext cx="2330466" cy="5981260"/>
        </a:xfrm>
        <a:prstGeom prst="roundRect">
          <a:avLst>
            <a:gd name="adj" fmla="val 10000"/>
          </a:avLst>
        </a:prstGeom>
        <a:solidFill>
          <a:schemeClr val="bg2"/>
        </a:solidFill>
        <a:ln>
          <a:noFill/>
        </a:ln>
        <a:effectLst>
          <a:glow rad="228600">
            <a:schemeClr val="accent3">
              <a:satMod val="175000"/>
              <a:alpha val="4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kk-KZ" sz="2800" b="1" kern="1200" dirty="0" smtClean="0">
              <a:solidFill>
                <a:schemeClr val="tx1">
                  <a:lumMod val="95000"/>
                  <a:lumOff val="5000"/>
                </a:schemeClr>
              </a:solidFill>
              <a:effectLst>
                <a:glow rad="228600">
                  <a:schemeClr val="accent4">
                    <a:satMod val="175000"/>
                    <a:alpha val="40000"/>
                  </a:schemeClr>
                </a:glow>
              </a:effectLst>
            </a:rPr>
            <a:t>Сөйлеу мәдениетінде</a:t>
          </a:r>
          <a:endParaRPr lang="ru-RU" sz="2800" b="1" kern="1200" dirty="0">
            <a:solidFill>
              <a:schemeClr val="tx1">
                <a:lumMod val="95000"/>
                <a:lumOff val="5000"/>
              </a:schemeClr>
            </a:solidFill>
            <a:effectLst>
              <a:glow rad="228600">
                <a:schemeClr val="accent4">
                  <a:satMod val="175000"/>
                  <a:alpha val="40000"/>
                </a:schemeClr>
              </a:glow>
            </a:effectLst>
          </a:endParaRPr>
        </a:p>
      </dsp:txBody>
      <dsp:txXfrm>
        <a:off x="3309119" y="2392503"/>
        <a:ext cx="2330466" cy="2392504"/>
      </dsp:txXfrm>
    </dsp:sp>
    <dsp:sp modelId="{01B0D8C5-8427-46F6-AA0B-B954380F5C69}">
      <dsp:nvSpPr>
        <dsp:cNvPr id="0" name=""/>
        <dsp:cNvSpPr/>
      </dsp:nvSpPr>
      <dsp:spPr>
        <a:xfrm>
          <a:off x="2887238" y="358875"/>
          <a:ext cx="3174227" cy="1991759"/>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314594D-0CE9-4BBB-8AD1-33D78BA9EE58}">
      <dsp:nvSpPr>
        <dsp:cNvPr id="0" name=""/>
        <dsp:cNvSpPr/>
      </dsp:nvSpPr>
      <dsp:spPr>
        <a:xfrm>
          <a:off x="6395343" y="0"/>
          <a:ext cx="2330466" cy="5981260"/>
        </a:xfrm>
        <a:prstGeom prst="roundRect">
          <a:avLst>
            <a:gd name="adj" fmla="val 10000"/>
          </a:avLst>
        </a:prstGeom>
        <a:solidFill>
          <a:schemeClr val="bg2"/>
        </a:solidFill>
        <a:ln>
          <a:noFill/>
        </a:ln>
        <a:effectLst>
          <a:glow rad="228600">
            <a:schemeClr val="accent1">
              <a:satMod val="175000"/>
              <a:alpha val="4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kk-KZ" sz="2400" b="1" kern="1200" dirty="0" smtClean="0">
              <a:solidFill>
                <a:schemeClr val="tx1">
                  <a:lumMod val="95000"/>
                  <a:lumOff val="5000"/>
                </a:schemeClr>
              </a:solidFill>
              <a:effectLst>
                <a:glow rad="228600">
                  <a:schemeClr val="accent6">
                    <a:satMod val="175000"/>
                    <a:alpha val="40000"/>
                  </a:schemeClr>
                </a:glow>
              </a:effectLst>
            </a:rPr>
            <a:t>Мұғалімнің жұмыс бағытында</a:t>
          </a:r>
          <a:endParaRPr lang="ru-RU" sz="2400" b="1" kern="1200" dirty="0">
            <a:solidFill>
              <a:schemeClr val="tx1">
                <a:lumMod val="95000"/>
                <a:lumOff val="5000"/>
              </a:schemeClr>
            </a:solidFill>
            <a:effectLst>
              <a:glow rad="228600">
                <a:schemeClr val="accent6">
                  <a:satMod val="175000"/>
                  <a:alpha val="40000"/>
                </a:schemeClr>
              </a:glow>
            </a:effectLst>
          </a:endParaRPr>
        </a:p>
      </dsp:txBody>
      <dsp:txXfrm>
        <a:off x="6395343" y="2392503"/>
        <a:ext cx="2330466" cy="2392504"/>
      </dsp:txXfrm>
    </dsp:sp>
    <dsp:sp modelId="{A292B614-2D5A-4A39-9E87-DC99604ACEF6}">
      <dsp:nvSpPr>
        <dsp:cNvPr id="0" name=""/>
        <dsp:cNvSpPr/>
      </dsp:nvSpPr>
      <dsp:spPr>
        <a:xfrm>
          <a:off x="6131380" y="358875"/>
          <a:ext cx="2858394" cy="1991759"/>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89C2AC2-5F59-4EB3-8E1F-999F284B219B}">
      <dsp:nvSpPr>
        <dsp:cNvPr id="0" name=""/>
        <dsp:cNvSpPr/>
      </dsp:nvSpPr>
      <dsp:spPr>
        <a:xfrm>
          <a:off x="623378" y="4785007"/>
          <a:ext cx="7287641" cy="897189"/>
        </a:xfrm>
        <a:prstGeom prst="leftRightArrow">
          <a:avLst/>
        </a:prstGeom>
        <a:solidFill>
          <a:schemeClr val="accent1">
            <a:tint val="60000"/>
            <a:hueOff val="0"/>
            <a:satOff val="0"/>
            <a:lumOff val="0"/>
            <a:alphaOff val="0"/>
          </a:schemeClr>
        </a:solidFill>
        <a:ln>
          <a:noFill/>
        </a:ln>
        <a:effectLst>
          <a:reflection blurRad="12700" stA="26000" endPos="32000" dist="12700" dir="5400000" sy="-100000" rotWithShape="0"/>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3B403-395F-483E-B2E3-D7A8934CE304}">
      <dsp:nvSpPr>
        <dsp:cNvPr id="0" name=""/>
        <dsp:cNvSpPr/>
      </dsp:nvSpPr>
      <dsp:spPr>
        <a:xfrm>
          <a:off x="0" y="0"/>
          <a:ext cx="6908800" cy="1499358"/>
        </a:xfrm>
        <a:prstGeom prst="roundRect">
          <a:avLst>
            <a:gd name="adj" fmla="val 10000"/>
          </a:avLst>
        </a:prstGeom>
        <a:solidFill>
          <a:schemeClr val="bg2">
            <a:lumMod val="90000"/>
          </a:schemeClr>
        </a:soli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b="1" i="1" kern="1200" dirty="0" smtClean="0">
              <a:solidFill>
                <a:schemeClr val="tx1"/>
              </a:solidFill>
              <a:effectLst>
                <a:glow rad="228600">
                  <a:schemeClr val="accent2">
                    <a:satMod val="175000"/>
                    <a:alpha val="40000"/>
                  </a:schemeClr>
                </a:glow>
              </a:effectLst>
            </a:rPr>
            <a:t>Эссе жаздыру арқылы кәзіргі білім стандартына сәйкес  11 сынып оқушыларын мектеп бітіру кезінде болатын эссе жазуға дайындаймыз. Тек қана 11 сынып бітіргенде ғана емес сонымен  қатар «журналист» мамандығын таңдайтын оқушыларға шығармашылық жұмыстарына да дайындық деп білемін.</a:t>
          </a:r>
          <a:endParaRPr lang="ru-RU" sz="1600" b="1" i="1" kern="1200" dirty="0">
            <a:solidFill>
              <a:schemeClr val="tx1"/>
            </a:solidFill>
            <a:effectLst>
              <a:glow rad="228600">
                <a:schemeClr val="accent2">
                  <a:satMod val="175000"/>
                  <a:alpha val="40000"/>
                </a:schemeClr>
              </a:glow>
            </a:effectLst>
          </a:endParaRPr>
        </a:p>
      </dsp:txBody>
      <dsp:txXfrm>
        <a:off x="43915" y="43915"/>
        <a:ext cx="5290874" cy="1411528"/>
      </dsp:txXfrm>
    </dsp:sp>
    <dsp:sp modelId="{271B0F6C-8A37-4EB7-9178-25B14E7D4ECB}">
      <dsp:nvSpPr>
        <dsp:cNvPr id="0" name=""/>
        <dsp:cNvSpPr/>
      </dsp:nvSpPr>
      <dsp:spPr>
        <a:xfrm>
          <a:off x="609599" y="1749251"/>
          <a:ext cx="6908800" cy="1499358"/>
        </a:xfrm>
        <a:prstGeom prst="roundRect">
          <a:avLst>
            <a:gd name="adj" fmla="val 10000"/>
          </a:avLst>
        </a:prstGeom>
        <a:solidFill>
          <a:schemeClr val="bg2">
            <a:lumMod val="75000"/>
          </a:schemeClr>
        </a:soli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b="1" kern="1200" dirty="0" smtClean="0">
              <a:solidFill>
                <a:schemeClr val="tx1"/>
              </a:solidFill>
              <a:effectLst>
                <a:glow rad="228600">
                  <a:schemeClr val="accent1">
                    <a:satMod val="175000"/>
                    <a:alpha val="40000"/>
                  </a:schemeClr>
                </a:glow>
              </a:effectLst>
            </a:rPr>
            <a:t>Сонымен қатар оқушы эссе жазу барысында сыни ойлайды</a:t>
          </a:r>
          <a:endParaRPr lang="ru-RU" sz="1800" b="1" kern="1200" dirty="0">
            <a:solidFill>
              <a:schemeClr val="tx1"/>
            </a:solidFill>
            <a:effectLst>
              <a:glow rad="228600">
                <a:schemeClr val="accent1">
                  <a:satMod val="175000"/>
                  <a:alpha val="40000"/>
                </a:schemeClr>
              </a:glow>
            </a:effectLst>
          </a:endParaRPr>
        </a:p>
      </dsp:txBody>
      <dsp:txXfrm>
        <a:off x="653514" y="1793166"/>
        <a:ext cx="5236787" cy="1411528"/>
      </dsp:txXfrm>
    </dsp:sp>
    <dsp:sp modelId="{A2B7C82D-8DD1-4A2E-82E0-9935BB467427}">
      <dsp:nvSpPr>
        <dsp:cNvPr id="0" name=""/>
        <dsp:cNvSpPr/>
      </dsp:nvSpPr>
      <dsp:spPr>
        <a:xfrm>
          <a:off x="1197160" y="3476462"/>
          <a:ext cx="6908800" cy="1499358"/>
        </a:xfrm>
        <a:prstGeom prst="roundRect">
          <a:avLst>
            <a:gd name="adj" fmla="val 10000"/>
          </a:avLst>
        </a:prstGeom>
        <a:solidFill>
          <a:schemeClr val="bg2">
            <a:lumMod val="50000"/>
          </a:schemeClr>
        </a:soli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b="1" i="1" kern="1200" dirty="0" smtClean="0">
              <a:solidFill>
                <a:schemeClr val="tx1"/>
              </a:solidFill>
            </a:rPr>
            <a:t>Мамандығын игеріп, қажетті маман иесі болғанан кейін де әр ісіне есеп жазу барысында осы мектепте эссе жазуда алған дағдылары өте үлкен рөл атқарары сөзсіз.  Көп оқушы өз ойын ашық айта алмаса да қағаз бетіне толық түсіре алады. Менің мақсатым сондай оқушылардың дағдыларын одан әрі дамыту</a:t>
          </a:r>
          <a:endParaRPr lang="ru-RU" sz="1600" b="1" i="1" kern="1200" dirty="0">
            <a:solidFill>
              <a:schemeClr val="tx1"/>
            </a:solidFill>
          </a:endParaRPr>
        </a:p>
      </dsp:txBody>
      <dsp:txXfrm>
        <a:off x="1241075" y="3520377"/>
        <a:ext cx="5236787" cy="1411528"/>
      </dsp:txXfrm>
    </dsp:sp>
    <dsp:sp modelId="{19E26B30-17C2-4CB7-8C90-DA2B9F5EF84C}">
      <dsp:nvSpPr>
        <dsp:cNvPr id="0" name=""/>
        <dsp:cNvSpPr/>
      </dsp:nvSpPr>
      <dsp:spPr>
        <a:xfrm>
          <a:off x="5934217" y="1137013"/>
          <a:ext cx="974582" cy="974582"/>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153498" y="1137013"/>
        <a:ext cx="536020" cy="733373"/>
      </dsp:txXfrm>
    </dsp:sp>
    <dsp:sp modelId="{080346F8-3813-4FAC-BF88-5DEDC8085DE6}">
      <dsp:nvSpPr>
        <dsp:cNvPr id="0" name=""/>
        <dsp:cNvSpPr/>
      </dsp:nvSpPr>
      <dsp:spPr>
        <a:xfrm>
          <a:off x="6543817" y="2876269"/>
          <a:ext cx="974582" cy="974582"/>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763098" y="2876269"/>
        <a:ext cx="536020" cy="733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1C35D-FC2E-4C54-A4F3-3E964DA04B98}">
      <dsp:nvSpPr>
        <dsp:cNvPr id="0" name=""/>
        <dsp:cNvSpPr/>
      </dsp:nvSpPr>
      <dsp:spPr>
        <a:xfrm rot="10800000">
          <a:off x="2304727" y="45581"/>
          <a:ext cx="6879317" cy="1463708"/>
        </a:xfrm>
        <a:prstGeom prst="homePlate">
          <a:avLst/>
        </a:prstGeom>
        <a:solidFill>
          <a:schemeClr val="bg2"/>
        </a:soli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5455" tIns="106680" rIns="199136" bIns="106680" numCol="1" spcCol="1270" anchor="ctr" anchorCtr="0">
          <a:noAutofit/>
        </a:bodyPr>
        <a:lstStyle/>
        <a:p>
          <a:pPr lvl="0" algn="ctr" defTabSz="1244600">
            <a:lnSpc>
              <a:spcPct val="90000"/>
            </a:lnSpc>
            <a:spcBef>
              <a:spcPct val="0"/>
            </a:spcBef>
            <a:spcAft>
              <a:spcPct val="35000"/>
            </a:spcAft>
          </a:pPr>
          <a:r>
            <a:rPr lang="kk-KZ" sz="2800" b="1" i="0" u="none" kern="1200" dirty="0" smtClean="0">
              <a:solidFill>
                <a:schemeClr val="tx1"/>
              </a:solidFill>
            </a:rPr>
            <a:t>    </a:t>
          </a:r>
          <a:r>
            <a:rPr lang="kk-KZ" sz="1600" b="1" i="0" u="none" kern="1200" dirty="0" err="1" smtClean="0">
              <a:solidFill>
                <a:schemeClr val="tx1"/>
              </a:solidFill>
              <a:effectLst>
                <a:glow rad="228600">
                  <a:schemeClr val="accent3">
                    <a:satMod val="175000"/>
                    <a:alpha val="40000"/>
                  </a:schemeClr>
                </a:glow>
              </a:effectLst>
            </a:rPr>
            <a:t>Мұхиттардың</a:t>
          </a:r>
          <a:r>
            <a:rPr lang="kk-KZ" sz="1600" b="1" i="0" u="none" kern="1200" dirty="0" smtClean="0">
              <a:solidFill>
                <a:schemeClr val="tx1"/>
              </a:solidFill>
              <a:effectLst>
                <a:glow rad="228600">
                  <a:schemeClr val="accent3">
                    <a:satMod val="175000"/>
                    <a:alpha val="40000"/>
                  </a:schemeClr>
                </a:glow>
              </a:effectLst>
            </a:rPr>
            <a:t> жер шарына тигізетін пайдасы қандай?</a:t>
          </a:r>
        </a:p>
        <a:p>
          <a:pPr lvl="0" algn="ctr" defTabSz="1244600">
            <a:lnSpc>
              <a:spcPct val="90000"/>
            </a:lnSpc>
            <a:spcBef>
              <a:spcPct val="0"/>
            </a:spcBef>
            <a:spcAft>
              <a:spcPct val="35000"/>
            </a:spcAft>
          </a:pPr>
          <a:r>
            <a:rPr lang="kk-KZ" sz="1400" b="1" kern="1200" dirty="0" smtClean="0">
              <a:solidFill>
                <a:schemeClr val="tx1"/>
              </a:solidFill>
            </a:rPr>
            <a:t>Белгілі бір уақыт аралығында топ мүшелері әрқайсысы өз ойларын ортаға салады.Мұндағы мақсат пікірдің сапалылығы емес санына бағытталады. «Миға шабуыл» стратегиясын қолдана отырып оқушыдан стандартты емес шығармашыл ойлауға жетелеу</a:t>
          </a:r>
          <a:r>
            <a:rPr lang="kk-KZ" sz="1400" b="1" i="0" u="none" kern="1200" dirty="0" smtClean="0">
              <a:solidFill>
                <a:schemeClr val="tx1"/>
              </a:solidFill>
            </a:rPr>
            <a:t> </a:t>
          </a:r>
          <a:endParaRPr lang="ru-RU" sz="1600" b="1" i="0" u="none" kern="1200" dirty="0">
            <a:solidFill>
              <a:schemeClr val="tx1"/>
            </a:solidFill>
          </a:endParaRPr>
        </a:p>
      </dsp:txBody>
      <dsp:txXfrm rot="10800000">
        <a:off x="2670654" y="45581"/>
        <a:ext cx="6513390" cy="1463708"/>
      </dsp:txXfrm>
    </dsp:sp>
    <dsp:sp modelId="{9E3095FA-A323-43DE-B608-650D7174A8E0}">
      <dsp:nvSpPr>
        <dsp:cNvPr id="0" name=""/>
        <dsp:cNvSpPr/>
      </dsp:nvSpPr>
      <dsp:spPr>
        <a:xfrm>
          <a:off x="1292257" y="1508"/>
          <a:ext cx="1762012" cy="1463708"/>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9B904E8-C87C-4739-AC19-55ABFF2DFBD6}">
      <dsp:nvSpPr>
        <dsp:cNvPr id="0" name=""/>
        <dsp:cNvSpPr/>
      </dsp:nvSpPr>
      <dsp:spPr>
        <a:xfrm rot="10800000">
          <a:off x="2214595" y="1826808"/>
          <a:ext cx="6879317" cy="1463708"/>
        </a:xfrm>
        <a:prstGeom prst="homePlate">
          <a:avLst/>
        </a:prstGeom>
        <a:solidFill>
          <a:schemeClr val="bg2">
            <a:lumMod val="90000"/>
          </a:schemeClr>
        </a:soli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5455" tIns="53340" rIns="99568" bIns="53340" numCol="1" spcCol="1270" anchor="ctr" anchorCtr="0">
          <a:noAutofit/>
        </a:bodyPr>
        <a:lstStyle/>
        <a:p>
          <a:pPr lvl="0" algn="ctr" defTabSz="622300">
            <a:lnSpc>
              <a:spcPct val="90000"/>
            </a:lnSpc>
            <a:spcBef>
              <a:spcPct val="0"/>
            </a:spcBef>
            <a:spcAft>
              <a:spcPct val="35000"/>
            </a:spcAft>
          </a:pPr>
          <a:r>
            <a:rPr lang="kk-KZ" sz="1400" b="1" kern="1200" dirty="0" smtClean="0">
              <a:solidFill>
                <a:schemeClr val="tx1"/>
              </a:solidFill>
            </a:rPr>
            <a:t>«Нәсілдердің бір біріне тигізетін кері әсерлері бар ма?» деген сұраққа «Нәсілдер бір бірімен үйленбеу керек.Ол дұрыс емес мен өскенде тек қазақ қызын әйелдікке аламын» деп жауап беруі маған өте қатты әсер етті. Яғни мен сыни ойлауға жетелей алатын сұрақтар қою арқылы оқушы бойында «Отансүйгіштік,жауапкершілік» сынды  болашағына өте қажетті адами қасиеттерді дамыта аламын.</a:t>
          </a:r>
          <a:endParaRPr lang="ru-RU" sz="1400" b="1" kern="1200" dirty="0">
            <a:solidFill>
              <a:schemeClr val="tx1"/>
            </a:solidFill>
          </a:endParaRPr>
        </a:p>
      </dsp:txBody>
      <dsp:txXfrm rot="10800000">
        <a:off x="2580522" y="1826808"/>
        <a:ext cx="6513390" cy="1463708"/>
      </dsp:txXfrm>
    </dsp:sp>
    <dsp:sp modelId="{56C1DD01-7FC4-4DBC-89F8-E7DD6CB54F4D}">
      <dsp:nvSpPr>
        <dsp:cNvPr id="0" name=""/>
        <dsp:cNvSpPr/>
      </dsp:nvSpPr>
      <dsp:spPr>
        <a:xfrm>
          <a:off x="1228911" y="1902145"/>
          <a:ext cx="2015395" cy="1463708"/>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10FAD39-FC7C-4F7F-886D-EFE28304069D}">
      <dsp:nvSpPr>
        <dsp:cNvPr id="0" name=""/>
        <dsp:cNvSpPr/>
      </dsp:nvSpPr>
      <dsp:spPr>
        <a:xfrm rot="10800000">
          <a:off x="2134702" y="3802782"/>
          <a:ext cx="6879317" cy="1463708"/>
        </a:xfrm>
        <a:prstGeom prst="homePlate">
          <a:avLst/>
        </a:prstGeom>
        <a:solidFill>
          <a:schemeClr val="bg2">
            <a:lumMod val="75000"/>
          </a:schemeClr>
        </a:soli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5455" tIns="53340" rIns="99568" bIns="53340" numCol="1" spcCol="1270" anchor="ctr" anchorCtr="0">
          <a:noAutofit/>
        </a:bodyPr>
        <a:lstStyle/>
        <a:p>
          <a:pPr lvl="0" algn="ctr" defTabSz="622300">
            <a:lnSpc>
              <a:spcPct val="90000"/>
            </a:lnSpc>
            <a:spcBef>
              <a:spcPct val="0"/>
            </a:spcBef>
            <a:spcAft>
              <a:spcPct val="35000"/>
            </a:spcAft>
          </a:pPr>
          <a:r>
            <a:rPr lang="kk-KZ" sz="1400" kern="1200" dirty="0" smtClean="0"/>
            <a:t> </a:t>
          </a:r>
          <a:r>
            <a:rPr lang="kk-KZ" sz="1800" b="1" i="1" kern="1200" dirty="0" smtClean="0">
              <a:solidFill>
                <a:schemeClr val="tx1"/>
              </a:solidFill>
            </a:rPr>
            <a:t>Менің әр сабағымның мақсаты да осы ,аз да болса оқушы бойына болашақ өміріне қажетті білім,біліктілік,дағды сында қасиеттерді сіңіру.</a:t>
          </a:r>
          <a:endParaRPr lang="ru-RU" sz="1800" b="1" i="1" kern="1200" dirty="0">
            <a:solidFill>
              <a:schemeClr val="tx1"/>
            </a:solidFill>
          </a:endParaRPr>
        </a:p>
      </dsp:txBody>
      <dsp:txXfrm rot="10800000">
        <a:off x="2500629" y="3802782"/>
        <a:ext cx="6513390" cy="1463708"/>
      </dsp:txXfrm>
    </dsp:sp>
    <dsp:sp modelId="{9F9382A1-9E07-4196-88E3-2158A4DE600B}">
      <dsp:nvSpPr>
        <dsp:cNvPr id="0" name=""/>
        <dsp:cNvSpPr/>
      </dsp:nvSpPr>
      <dsp:spPr>
        <a:xfrm>
          <a:off x="1330818" y="3802782"/>
          <a:ext cx="1607766" cy="1463708"/>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ACA7A-F97A-41AC-8A98-CE65F3A23EF2}">
      <dsp:nvSpPr>
        <dsp:cNvPr id="0" name=""/>
        <dsp:cNvSpPr/>
      </dsp:nvSpPr>
      <dsp:spPr>
        <a:xfrm>
          <a:off x="1891" y="0"/>
          <a:ext cx="2942195" cy="5418667"/>
        </a:xfrm>
        <a:prstGeom prst="roundRect">
          <a:avLst>
            <a:gd name="adj" fmla="val 10000"/>
          </a:avLst>
        </a:prstGeom>
        <a:solidFill>
          <a:schemeClr val="bg2"/>
        </a:soli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kk-KZ" sz="1300" b="1" kern="1200" dirty="0" smtClean="0">
              <a:solidFill>
                <a:schemeClr val="tx1"/>
              </a:solidFill>
            </a:rPr>
            <a:t>«</a:t>
          </a:r>
          <a:r>
            <a:rPr lang="kk-KZ" sz="1300" b="1" kern="1200" dirty="0" err="1" smtClean="0">
              <a:solidFill>
                <a:schemeClr val="tx1"/>
              </a:solidFill>
            </a:rPr>
            <a:t>Кластер</a:t>
          </a:r>
          <a:r>
            <a:rPr lang="kk-KZ" sz="1300" b="1" kern="1200" dirty="0" smtClean="0">
              <a:solidFill>
                <a:schemeClr val="tx1"/>
              </a:solidFill>
            </a:rPr>
            <a:t> құрастыру» </a:t>
          </a:r>
        </a:p>
        <a:p>
          <a:pPr lvl="0" algn="ctr" defTabSz="577850">
            <a:lnSpc>
              <a:spcPct val="90000"/>
            </a:lnSpc>
            <a:spcBef>
              <a:spcPct val="0"/>
            </a:spcBef>
            <a:spcAft>
              <a:spcPct val="35000"/>
            </a:spcAft>
          </a:pPr>
          <a:r>
            <a:rPr lang="kk-KZ" sz="1300" b="1" kern="1200" dirty="0" smtClean="0">
              <a:solidFill>
                <a:schemeClr val="tx1"/>
              </a:solidFill>
            </a:rPr>
            <a:t>Сол оқушылардың жазған пікірлерін тоғыстыру арқылы  жаңа логикалық ұғым аламыз. Бұл жерде ауаның маңызы,құрамы,ластану жолдары сынды көптеген құнды пікірлер көреміз.Бұл әдістің тиімділігі де осында. </a:t>
          </a:r>
          <a:r>
            <a:rPr lang="kk-KZ" sz="1300" b="1" kern="1200" dirty="0" err="1" smtClean="0">
              <a:solidFill>
                <a:schemeClr val="tx1"/>
              </a:solidFill>
            </a:rPr>
            <a:t>Кластер</a:t>
          </a:r>
          <a:r>
            <a:rPr lang="kk-KZ" sz="1300" b="1" kern="1200" dirty="0" smtClean="0">
              <a:solidFill>
                <a:schemeClr val="tx1"/>
              </a:solidFill>
            </a:rPr>
            <a:t> құрастыру арқылы мәтінде берілмеген мағлұматтар ала аламыз.</a:t>
          </a:r>
          <a:endParaRPr lang="ru-RU" sz="1300" b="1" kern="1200" dirty="0">
            <a:solidFill>
              <a:schemeClr val="tx1"/>
            </a:solidFill>
          </a:endParaRPr>
        </a:p>
      </dsp:txBody>
      <dsp:txXfrm>
        <a:off x="1891" y="2167466"/>
        <a:ext cx="2942195" cy="2167466"/>
      </dsp:txXfrm>
    </dsp:sp>
    <dsp:sp modelId="{B13EDFC4-E0F6-4D28-8408-CC05F2D8FD80}">
      <dsp:nvSpPr>
        <dsp:cNvPr id="0" name=""/>
        <dsp:cNvSpPr/>
      </dsp:nvSpPr>
      <dsp:spPr>
        <a:xfrm>
          <a:off x="570780" y="325120"/>
          <a:ext cx="1804416" cy="1804416"/>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FC8E5BD-99A0-4CAB-9C9E-5011F4F9C165}">
      <dsp:nvSpPr>
        <dsp:cNvPr id="0" name=""/>
        <dsp:cNvSpPr/>
      </dsp:nvSpPr>
      <dsp:spPr>
        <a:xfrm>
          <a:off x="3032352" y="0"/>
          <a:ext cx="2942195" cy="5418667"/>
        </a:xfrm>
        <a:prstGeom prst="roundRect">
          <a:avLst>
            <a:gd name="adj" fmla="val 10000"/>
          </a:avLst>
        </a:prstGeom>
        <a:solidFill>
          <a:schemeClr val="bg2"/>
        </a:soli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ru-RU" sz="1300" kern="1200" dirty="0"/>
        </a:p>
      </dsp:txBody>
      <dsp:txXfrm>
        <a:off x="3032352" y="2167466"/>
        <a:ext cx="2942195" cy="2167466"/>
      </dsp:txXfrm>
    </dsp:sp>
    <dsp:sp modelId="{1F88A386-226B-401E-8EDA-927AEDC99E21}">
      <dsp:nvSpPr>
        <dsp:cNvPr id="0" name=""/>
        <dsp:cNvSpPr/>
      </dsp:nvSpPr>
      <dsp:spPr>
        <a:xfrm>
          <a:off x="3601242" y="325120"/>
          <a:ext cx="1804416" cy="1804416"/>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832FD39-0FAB-4AF0-BF32-20B9089A9E00}">
      <dsp:nvSpPr>
        <dsp:cNvPr id="0" name=""/>
        <dsp:cNvSpPr/>
      </dsp:nvSpPr>
      <dsp:spPr>
        <a:xfrm>
          <a:off x="6057547" y="0"/>
          <a:ext cx="2942195" cy="5418667"/>
        </a:xfrm>
        <a:prstGeom prst="roundRect">
          <a:avLst>
            <a:gd name="adj" fmla="val 10000"/>
          </a:avLst>
        </a:prstGeom>
        <a:solidFill>
          <a:schemeClr val="bg2"/>
        </a:soli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rPr>
            <a:t>«ДЖИК СО ІІ»</a:t>
          </a:r>
        </a:p>
        <a:p>
          <a:pPr lvl="0" algn="ctr" defTabSz="533400">
            <a:lnSpc>
              <a:spcPct val="90000"/>
            </a:lnSpc>
            <a:spcBef>
              <a:spcPct val="0"/>
            </a:spcBef>
            <a:spcAft>
              <a:spcPct val="35000"/>
            </a:spcAft>
          </a:pPr>
          <a:endParaRPr lang="kk-KZ" sz="1200" b="1" kern="1200" dirty="0" smtClean="0">
            <a:solidFill>
              <a:schemeClr val="tx1"/>
            </a:solidFill>
          </a:endParaRPr>
        </a:p>
        <a:p>
          <a:pPr lvl="0" algn="ctr" defTabSz="533400">
            <a:lnSpc>
              <a:spcPct val="90000"/>
            </a:lnSpc>
            <a:spcBef>
              <a:spcPct val="0"/>
            </a:spcBef>
            <a:spcAft>
              <a:spcPct val="35000"/>
            </a:spcAft>
          </a:pPr>
          <a:endParaRPr lang="kk-KZ" sz="1200" b="1" kern="1200" dirty="0" smtClean="0">
            <a:solidFill>
              <a:schemeClr val="tx1"/>
            </a:solidFill>
          </a:endParaRPr>
        </a:p>
        <a:p>
          <a:pPr lvl="0" algn="ctr" defTabSz="533400">
            <a:lnSpc>
              <a:spcPct val="90000"/>
            </a:lnSpc>
            <a:spcBef>
              <a:spcPct val="0"/>
            </a:spcBef>
            <a:spcAft>
              <a:spcPct val="35000"/>
            </a:spcAft>
          </a:pPr>
          <a:r>
            <a:rPr lang="kk-KZ" sz="1200" b="1" kern="1200" dirty="0" smtClean="0">
              <a:solidFill>
                <a:schemeClr val="tx1"/>
              </a:solidFill>
            </a:rPr>
            <a:t>ДЖИК СО ІІ</a:t>
          </a:r>
        </a:p>
        <a:p>
          <a:pPr lvl="0" algn="ctr" defTabSz="533400">
            <a:lnSpc>
              <a:spcPct val="90000"/>
            </a:lnSpc>
            <a:spcBef>
              <a:spcPct val="0"/>
            </a:spcBef>
            <a:spcAft>
              <a:spcPct val="35000"/>
            </a:spcAft>
          </a:pPr>
          <a:r>
            <a:rPr lang="kk-KZ" sz="1200" b="1" i="1" kern="1200" dirty="0" smtClean="0">
              <a:solidFill>
                <a:schemeClr val="tx1"/>
              </a:solidFill>
            </a:rPr>
            <a:t>Бұл әдістің ерекшелігі мәтінді талқылау және де сұрақтарға жауап беру барысында әр өз көзқарасын білдіре алады ,сонымен қатар үндемей топқа қосылмай қалатын оқушы болмайды. Барлық оқушы талқылау арқылы мәтінге өз түсініктерін де енгізеді. Мұғалімнің түсіндіргенінен қарағанда ,әрине өз </a:t>
          </a:r>
          <a:r>
            <a:rPr lang="kk-KZ" sz="1200" b="1" i="1" kern="1200" dirty="0" err="1" smtClean="0">
              <a:solidFill>
                <a:schemeClr val="tx1"/>
              </a:solidFill>
            </a:rPr>
            <a:t>сыныды</a:t>
          </a:r>
          <a:r>
            <a:rPr lang="kk-KZ" sz="1200" b="1" i="1" kern="1200" dirty="0" smtClean="0">
              <a:solidFill>
                <a:schemeClr val="tx1"/>
              </a:solidFill>
            </a:rPr>
            <a:t> оқушының түсіндіргені тиімді болары сөзсіз.Осы стратегия арқылы оқушылар топпен жұмыс жасауға </a:t>
          </a:r>
          <a:r>
            <a:rPr lang="kk-KZ" sz="1200" b="1" i="1" kern="1200" dirty="0" err="1" smtClean="0">
              <a:solidFill>
                <a:schemeClr val="tx1"/>
              </a:solidFill>
            </a:rPr>
            <a:t>ұйренеді</a:t>
          </a:r>
          <a:r>
            <a:rPr lang="kk-KZ" sz="1200" b="1" i="1" kern="1200" dirty="0" smtClean="0">
              <a:solidFill>
                <a:schemeClr val="tx1"/>
              </a:solidFill>
            </a:rPr>
            <a:t> және де өз пікірін өзгенің пікірімен салыстыра отырып өзгенің құнды пікірді таңдауға үйренеді. Осылайша «Мен,</a:t>
          </a:r>
          <a:r>
            <a:rPr lang="kk-KZ" sz="1200" b="1" i="1" kern="1200" dirty="0" err="1" smtClean="0">
              <a:solidFill>
                <a:schemeClr val="tx1"/>
              </a:solidFill>
            </a:rPr>
            <a:t>мен</a:t>
          </a:r>
          <a:r>
            <a:rPr lang="kk-KZ" sz="1200" b="1" i="1" kern="1200" dirty="0" smtClean="0">
              <a:solidFill>
                <a:schemeClr val="tx1"/>
              </a:solidFill>
            </a:rPr>
            <a:t>» деп үйренген жанұяның ерке балалары өзге оқушыны да бағалай алуды үйренеді.</a:t>
          </a:r>
        </a:p>
        <a:p>
          <a:pPr lvl="0" algn="ctr" defTabSz="533400">
            <a:lnSpc>
              <a:spcPct val="90000"/>
            </a:lnSpc>
            <a:spcBef>
              <a:spcPct val="0"/>
            </a:spcBef>
            <a:spcAft>
              <a:spcPct val="35000"/>
            </a:spcAft>
          </a:pPr>
          <a:r>
            <a:rPr lang="kk-KZ" sz="1200" b="1" i="1" kern="1200" dirty="0" smtClean="0">
              <a:solidFill>
                <a:schemeClr val="tx1"/>
              </a:solidFill>
            </a:rPr>
            <a:t>Мәтінге өмірде қолдану мүмкіншілігін ашуға бағытталған сұрақ беру арқылы алған білімдерін өмірде қолдануға үйретемін</a:t>
          </a:r>
          <a:r>
            <a:rPr lang="kk-KZ" sz="1200" b="1" kern="1200" dirty="0" smtClean="0">
              <a:solidFill>
                <a:schemeClr val="tx1"/>
              </a:solidFill>
            </a:rPr>
            <a:t>. </a:t>
          </a:r>
          <a:endParaRPr lang="ru-RU" sz="1200" b="1" kern="1200" dirty="0">
            <a:solidFill>
              <a:schemeClr val="tx1"/>
            </a:solidFill>
          </a:endParaRPr>
        </a:p>
      </dsp:txBody>
      <dsp:txXfrm>
        <a:off x="6057547" y="2167466"/>
        <a:ext cx="2942195" cy="2167466"/>
      </dsp:txXfrm>
    </dsp:sp>
    <dsp:sp modelId="{ACAE45AD-B189-4B59-B9B2-531FCFED3F23}">
      <dsp:nvSpPr>
        <dsp:cNvPr id="0" name=""/>
        <dsp:cNvSpPr/>
      </dsp:nvSpPr>
      <dsp:spPr>
        <a:xfrm>
          <a:off x="6631704" y="679480"/>
          <a:ext cx="1804416" cy="1095695"/>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2E24D2E-C982-41FD-A8CB-1BF9FDBAF669}">
      <dsp:nvSpPr>
        <dsp:cNvPr id="0" name=""/>
        <dsp:cNvSpPr/>
      </dsp:nvSpPr>
      <dsp:spPr>
        <a:xfrm>
          <a:off x="2622117" y="4200596"/>
          <a:ext cx="3608539" cy="1218070"/>
        </a:xfrm>
        <a:prstGeom prst="leftRightArrow">
          <a:avLst/>
        </a:prstGeom>
        <a:solidFill>
          <a:schemeClr val="bg2">
            <a:lumMod val="75000"/>
          </a:schemeClr>
        </a:solidFill>
        <a:ln>
          <a:noFill/>
        </a:ln>
        <a:effectLst>
          <a:reflection blurRad="12700" stA="26000" endPos="32000" dist="12700" dir="5400000" sy="-100000" rotWithShape="0"/>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F40A509-F808-4F64-8002-CFB097486170}" type="datetimeFigureOut">
              <a:rPr lang="ru-RU" smtClean="0"/>
              <a:t>29.03.2017</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153272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F40A509-F808-4F64-8002-CFB097486170}" type="datetimeFigureOut">
              <a:rPr lang="ru-RU" smtClean="0"/>
              <a:t>29.03.2017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324194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F40A509-F808-4F64-8002-CFB097486170}" type="datetimeFigureOut">
              <a:rPr lang="ru-RU" smtClean="0"/>
              <a:t>29.03.2017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49548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F40A509-F808-4F64-8002-CFB097486170}" type="datetimeFigureOut">
              <a:rPr lang="ru-RU" smtClean="0"/>
              <a:t>29.03.2017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312752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F40A509-F808-4F64-8002-CFB097486170}" type="datetimeFigureOut">
              <a:rPr lang="ru-RU" smtClean="0"/>
              <a:t>29.03.2017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3468727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F40A509-F808-4F64-8002-CFB097486170}" type="datetimeFigureOut">
              <a:rPr lang="ru-RU" smtClean="0"/>
              <a:t>29.03.2017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2502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F40A509-F808-4F64-8002-CFB097486170}" type="datetimeFigureOut">
              <a:rPr lang="ru-RU" smtClean="0"/>
              <a:t>29.03.2017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1294190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F40A509-F808-4F64-8002-CFB097486170}" type="datetimeFigureOut">
              <a:rPr lang="ru-RU" smtClean="0"/>
              <a:t>29.03.2017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757406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F40A509-F808-4F64-8002-CFB097486170}" type="datetimeFigureOut">
              <a:rPr lang="ru-RU" smtClean="0"/>
              <a:t>29.03.2017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73665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F40A509-F808-4F64-8002-CFB097486170}" type="datetimeFigureOut">
              <a:rPr lang="ru-RU" smtClean="0"/>
              <a:t>29.03.2017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322481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F40A509-F808-4F64-8002-CFB097486170}" type="datetimeFigureOut">
              <a:rPr lang="ru-RU" smtClean="0"/>
              <a:t>29.03.2017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144473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F40A509-F808-4F64-8002-CFB097486170}" type="datetimeFigureOut">
              <a:rPr lang="ru-RU" smtClean="0"/>
              <a:t>29.03.2017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241767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F40A509-F808-4F64-8002-CFB097486170}" type="datetimeFigureOut">
              <a:rPr lang="ru-RU" smtClean="0"/>
              <a:t>29.03.2017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219220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F40A509-F808-4F64-8002-CFB097486170}" type="datetimeFigureOut">
              <a:rPr lang="ru-RU" smtClean="0"/>
              <a:t>29.03.2017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112614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0A509-F808-4F64-8002-CFB097486170}" type="datetimeFigureOut">
              <a:rPr lang="ru-RU" smtClean="0"/>
              <a:t>29.03.2017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264227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F40A509-F808-4F64-8002-CFB097486170}" type="datetimeFigureOut">
              <a:rPr lang="ru-RU" smtClean="0"/>
              <a:t>29.03.2017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93647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F40A509-F808-4F64-8002-CFB097486170}" type="datetimeFigureOut">
              <a:rPr lang="ru-RU" smtClean="0"/>
              <a:t>29.03.2017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64F1B3-38E1-432C-8380-5C9EEBD79424}" type="slidenum">
              <a:rPr lang="ru-RU" smtClean="0"/>
              <a:t>‹#›</a:t>
            </a:fld>
            <a:endParaRPr lang="ru-RU"/>
          </a:p>
        </p:txBody>
      </p:sp>
    </p:spTree>
    <p:extLst>
      <p:ext uri="{BB962C8B-B14F-4D97-AF65-F5344CB8AC3E}">
        <p14:creationId xmlns:p14="http://schemas.microsoft.com/office/powerpoint/2010/main" val="312732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40A509-F808-4F64-8002-CFB097486170}" type="datetimeFigureOut">
              <a:rPr lang="ru-RU" smtClean="0"/>
              <a:t>29.03.2017</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64F1B3-38E1-432C-8380-5C9EEBD79424}" type="slidenum">
              <a:rPr lang="ru-RU" smtClean="0"/>
              <a:t>‹#›</a:t>
            </a:fld>
            <a:endParaRPr lang="ru-RU"/>
          </a:p>
        </p:txBody>
      </p:sp>
    </p:spTree>
    <p:extLst>
      <p:ext uri="{BB962C8B-B14F-4D97-AF65-F5344CB8AC3E}">
        <p14:creationId xmlns:p14="http://schemas.microsoft.com/office/powerpoint/2010/main" val="768194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03635" y="2967335"/>
            <a:ext cx="184730" cy="923330"/>
          </a:xfrm>
          <a:prstGeom prst="rect">
            <a:avLst/>
          </a:prstGeom>
          <a:noFill/>
        </p:spPr>
        <p:txBody>
          <a:bodyPr wrap="none" lIns="91440" tIns="45720" rIns="91440" bIns="45720">
            <a:spAutoFit/>
          </a:bodyPr>
          <a:lstStyle/>
          <a:p>
            <a:pPr algn="ctr"/>
            <a:endParaRPr lang="ru-RU" sz="5400" b="1" cap="none" spc="0" dirty="0">
              <a:ln w="22225">
                <a:solidFill>
                  <a:schemeClr val="accent2"/>
                </a:solidFill>
                <a:prstDash val="solid"/>
              </a:ln>
              <a:solidFill>
                <a:schemeClr val="accent2">
                  <a:lumMod val="40000"/>
                  <a:lumOff val="60000"/>
                </a:schemeClr>
              </a:solidFill>
              <a:effectLst/>
            </a:endParaRPr>
          </a:p>
        </p:txBody>
      </p:sp>
      <p:pic>
        <p:nvPicPr>
          <p:cNvPr id="5" name="Рисунок 4" descr="IMG_20131008_14314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2391" y="264410"/>
            <a:ext cx="2124075" cy="2776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Прямоугольник 5"/>
          <p:cNvSpPr/>
          <p:nvPr/>
        </p:nvSpPr>
        <p:spPr>
          <a:xfrm>
            <a:off x="1197724" y="3114352"/>
            <a:ext cx="9981282" cy="1314655"/>
          </a:xfrm>
          <a:prstGeom prst="rect">
            <a:avLst/>
          </a:prstGeom>
        </p:spPr>
        <p:txBody>
          <a:bodyPr wrap="square">
            <a:spAutoFit/>
          </a:bodyPr>
          <a:lstStyle/>
          <a:p>
            <a:pPr marL="180340" marR="180340" indent="450215" algn="ctr">
              <a:lnSpc>
                <a:spcPct val="107000"/>
              </a:lnSpc>
              <a:spcAft>
                <a:spcPts val="800"/>
              </a:spcAft>
            </a:pPr>
            <a:r>
              <a:rPr lang="kk-KZ" sz="3600" b="1" dirty="0" smtClean="0">
                <a:ln>
                  <a:solidFill>
                    <a:schemeClr val="tx1">
                      <a:lumMod val="95000"/>
                      <a:lumOff val="5000"/>
                    </a:schemeClr>
                  </a:solidFill>
                </a:ln>
                <a:solidFill>
                  <a:srgbClr val="FF0000"/>
                </a:solidFill>
                <a:effectLst>
                  <a:glow rad="228600">
                    <a:schemeClr val="accent6">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Тақырыбы:</a:t>
            </a:r>
            <a:r>
              <a:rPr lang="kk-KZ" sz="3600" dirty="0" smtClean="0">
                <a:ln>
                  <a:solidFill>
                    <a:schemeClr val="tx1">
                      <a:lumMod val="95000"/>
                      <a:lumOff val="5000"/>
                    </a:schemeClr>
                  </a:solidFill>
                </a:ln>
                <a:solidFill>
                  <a:srgbClr val="FF0000"/>
                </a:solidFill>
                <a:effectLst>
                  <a:glow rad="228600">
                    <a:schemeClr val="accent6">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kk-KZ" sz="3200" dirty="0" smtClean="0">
                <a:ln>
                  <a:solidFill>
                    <a:schemeClr val="tx1">
                      <a:lumMod val="95000"/>
                      <a:lumOff val="5000"/>
                    </a:schemeClr>
                  </a:solidFill>
                </a:ln>
                <a:solidFill>
                  <a:srgbClr val="FF0000"/>
                </a:solidFill>
                <a:effectLst>
                  <a:glow rad="228600">
                    <a:schemeClr val="accent6">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«Функционалдық сауаттылық:</a:t>
            </a:r>
          </a:p>
          <a:p>
            <a:pPr marL="180340" marR="180340" indent="450215" algn="ctr">
              <a:lnSpc>
                <a:spcPct val="107000"/>
              </a:lnSpc>
              <a:spcAft>
                <a:spcPts val="800"/>
              </a:spcAft>
            </a:pPr>
            <a:r>
              <a:rPr lang="kk-KZ" sz="3200" dirty="0" smtClean="0">
                <a:ln>
                  <a:solidFill>
                    <a:schemeClr val="tx1">
                      <a:lumMod val="95000"/>
                      <a:lumOff val="5000"/>
                    </a:schemeClr>
                  </a:solidFill>
                </a:ln>
                <a:solidFill>
                  <a:srgbClr val="FF0000"/>
                </a:solidFill>
                <a:effectLst>
                  <a:glow rad="228600">
                    <a:schemeClr val="accent6">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СТО география сабағында»</a:t>
            </a:r>
            <a:endParaRPr lang="ru-RU" sz="1600" dirty="0">
              <a:ln>
                <a:solidFill>
                  <a:schemeClr val="tx1">
                    <a:lumMod val="95000"/>
                    <a:lumOff val="5000"/>
                  </a:schemeClr>
                </a:solidFill>
              </a:ln>
              <a:solidFill>
                <a:srgbClr val="FF0000"/>
              </a:solidFill>
              <a:effectLst>
                <a:glow rad="228600">
                  <a:schemeClr val="accent6">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729648" y="820383"/>
            <a:ext cx="7319889" cy="1477328"/>
          </a:xfrm>
          <a:prstGeom prst="rect">
            <a:avLst/>
          </a:prstGeom>
          <a:noFill/>
        </p:spPr>
        <p:txBody>
          <a:bodyPr wrap="none" rtlCol="0">
            <a:spAutoFit/>
          </a:bodyPr>
          <a:lstStyle/>
          <a:p>
            <a:pPr marL="285750" indent="-285750">
              <a:buFont typeface="Arial" panose="020B0604020202020204" pitchFamily="34" charset="0"/>
              <a:buChar char="•"/>
            </a:pPr>
            <a:r>
              <a:rPr lang="kk-KZ" b="1" dirty="0" smtClean="0">
                <a:effectLst>
                  <a:glow rad="139700">
                    <a:schemeClr val="accent5">
                      <a:satMod val="175000"/>
                      <a:alpha val="40000"/>
                    </a:schemeClr>
                  </a:glow>
                </a:effectLst>
              </a:rPr>
              <a:t>Шортанды </a:t>
            </a:r>
            <a:r>
              <a:rPr lang="ru-RU" b="1" dirty="0" smtClean="0">
                <a:effectLst>
                  <a:glow rad="139700">
                    <a:schemeClr val="accent5">
                      <a:satMod val="175000"/>
                      <a:alpha val="40000"/>
                    </a:schemeClr>
                  </a:glow>
                </a:effectLst>
              </a:rPr>
              <a:t>№</a:t>
            </a:r>
            <a:r>
              <a:rPr lang="kk-KZ" b="1" dirty="0" smtClean="0">
                <a:effectLst>
                  <a:glow rad="139700">
                    <a:schemeClr val="accent5">
                      <a:satMod val="175000"/>
                      <a:alpha val="40000"/>
                    </a:schemeClr>
                  </a:glow>
                </a:effectLst>
              </a:rPr>
              <a:t>3 қазақ орта мектебінің география пәнінің мұғалімі</a:t>
            </a:r>
          </a:p>
          <a:p>
            <a:pPr marL="285750" indent="-285750">
              <a:buFont typeface="Arial" panose="020B0604020202020204" pitchFamily="34" charset="0"/>
              <a:buChar char="•"/>
            </a:pPr>
            <a:r>
              <a:rPr lang="kk-KZ" b="1" dirty="0" smtClean="0">
                <a:effectLst>
                  <a:glow rad="139700">
                    <a:schemeClr val="accent5">
                      <a:satMod val="175000"/>
                      <a:alpha val="40000"/>
                    </a:schemeClr>
                  </a:glow>
                </a:effectLst>
              </a:rPr>
              <a:t>Еңбек өтілімі: 10 жыл 1 ай</a:t>
            </a:r>
          </a:p>
          <a:p>
            <a:pPr marL="285750" indent="-285750">
              <a:buFont typeface="Arial" panose="020B0604020202020204" pitchFamily="34" charset="0"/>
              <a:buChar char="•"/>
            </a:pPr>
            <a:r>
              <a:rPr lang="kk-KZ" b="1" dirty="0" smtClean="0">
                <a:effectLst>
                  <a:glow rad="139700">
                    <a:schemeClr val="accent5">
                      <a:satMod val="175000"/>
                      <a:alpha val="40000"/>
                    </a:schemeClr>
                  </a:glow>
                </a:effectLst>
              </a:rPr>
              <a:t>Санаты: І</a:t>
            </a:r>
          </a:p>
          <a:p>
            <a:pPr marL="285750" indent="-285750">
              <a:buFont typeface="Arial" panose="020B0604020202020204" pitchFamily="34" charset="0"/>
              <a:buChar char="•"/>
            </a:pPr>
            <a:r>
              <a:rPr lang="kk-KZ" b="1" dirty="0" smtClean="0">
                <a:effectLst>
                  <a:glow rad="139700">
                    <a:schemeClr val="accent5">
                      <a:satMod val="175000"/>
                      <a:alpha val="40000"/>
                    </a:schemeClr>
                  </a:glow>
                </a:effectLst>
              </a:rPr>
              <a:t>Деңгейі: ІІІ</a:t>
            </a:r>
          </a:p>
          <a:p>
            <a:pPr marL="285750" indent="-285750">
              <a:buFont typeface="Arial" panose="020B0604020202020204" pitchFamily="34" charset="0"/>
              <a:buChar char="•"/>
            </a:pPr>
            <a:r>
              <a:rPr lang="kk-KZ" b="1" dirty="0" smtClean="0">
                <a:effectLst>
                  <a:glow rad="139700">
                    <a:schemeClr val="accent5">
                      <a:satMod val="175000"/>
                      <a:alpha val="40000"/>
                    </a:schemeClr>
                  </a:glow>
                </a:effectLst>
              </a:rPr>
              <a:t>Курстан өткен жылы: 2008 жылы</a:t>
            </a:r>
          </a:p>
        </p:txBody>
      </p:sp>
      <p:sp>
        <p:nvSpPr>
          <p:cNvPr id="3" name="TextBox 2"/>
          <p:cNvSpPr txBox="1"/>
          <p:nvPr/>
        </p:nvSpPr>
        <p:spPr>
          <a:xfrm>
            <a:off x="4166465" y="273256"/>
            <a:ext cx="2292422" cy="400110"/>
          </a:xfrm>
          <a:prstGeom prst="rect">
            <a:avLst/>
          </a:prstGeom>
          <a:noFill/>
        </p:spPr>
        <p:txBody>
          <a:bodyPr wrap="none" rtlCol="0">
            <a:spAutoFit/>
          </a:bodyPr>
          <a:lstStyle/>
          <a:p>
            <a:pPr marL="285750" indent="-285750">
              <a:buFont typeface="Arial" panose="020B0604020202020204" pitchFamily="34" charset="0"/>
              <a:buChar char="•"/>
            </a:pPr>
            <a:r>
              <a:rPr lang="kk-KZ" sz="2000" b="1" dirty="0" err="1" smtClean="0">
                <a:solidFill>
                  <a:srgbClr val="FF0000"/>
                </a:solidFill>
                <a:effectLst>
                  <a:glow rad="228600">
                    <a:schemeClr val="accent6">
                      <a:satMod val="175000"/>
                      <a:alpha val="40000"/>
                    </a:schemeClr>
                  </a:glow>
                </a:effectLst>
              </a:rPr>
              <a:t>Өнерхан</a:t>
            </a:r>
            <a:r>
              <a:rPr lang="kk-KZ" sz="2000" b="1" dirty="0" smtClean="0">
                <a:solidFill>
                  <a:srgbClr val="FF0000"/>
                </a:solidFill>
                <a:effectLst>
                  <a:glow rad="228600">
                    <a:schemeClr val="accent6">
                      <a:satMod val="175000"/>
                      <a:alpha val="40000"/>
                    </a:schemeClr>
                  </a:glow>
                </a:effectLst>
              </a:rPr>
              <a:t> Айнұр</a:t>
            </a:r>
            <a:endParaRPr lang="ru-RU" sz="2000" b="1" dirty="0">
              <a:solidFill>
                <a:srgbClr val="FF0000"/>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224017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3050455055"/>
              </p:ext>
            </p:extLst>
          </p:nvPr>
        </p:nvGraphicFramePr>
        <p:xfrm>
          <a:off x="2449689" y="316090"/>
          <a:ext cx="8534399" cy="598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3996057" y="5350263"/>
            <a:ext cx="4564839" cy="461665"/>
          </a:xfrm>
          <a:prstGeom prst="rect">
            <a:avLst/>
          </a:prstGeom>
          <a:noFill/>
        </p:spPr>
        <p:txBody>
          <a:bodyPr wrap="none" rtlCol="0">
            <a:spAutoFit/>
          </a:bodyPr>
          <a:lstStyle/>
          <a:p>
            <a:r>
              <a:rPr lang="kk-KZ" sz="2400" b="1" dirty="0" smtClean="0">
                <a:effectLst>
                  <a:glow rad="139700">
                    <a:schemeClr val="accent5">
                      <a:satMod val="175000"/>
                      <a:alpha val="40000"/>
                    </a:schemeClr>
                  </a:glow>
                </a:effectLst>
              </a:rPr>
              <a:t>Сабақ барысындағы өзгерістер</a:t>
            </a:r>
            <a:endParaRPr lang="ru-RU" sz="2400" b="1" dirty="0">
              <a:effectLst>
                <a:glow rad="139700">
                  <a:schemeClr val="accent5">
                    <a:satMod val="175000"/>
                    <a:alpha val="40000"/>
                  </a:schemeClr>
                </a:glow>
              </a:effectLst>
            </a:endParaRPr>
          </a:p>
        </p:txBody>
      </p:sp>
    </p:spTree>
    <p:extLst>
      <p:ext uri="{BB962C8B-B14F-4D97-AF65-F5344CB8AC3E}">
        <p14:creationId xmlns:p14="http://schemas.microsoft.com/office/powerpoint/2010/main" val="1708355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616840031"/>
              </p:ext>
            </p:extLst>
          </p:nvPr>
        </p:nvGraphicFramePr>
        <p:xfrm>
          <a:off x="231356" y="670410"/>
          <a:ext cx="6940624" cy="4310022"/>
        </p:xfrm>
        <a:graphic>
          <a:graphicData uri="http://schemas.openxmlformats.org/drawingml/2006/table">
            <a:tbl>
              <a:tblPr firstRow="1" firstCol="1" lastRow="1" lastCol="1" bandRow="1" bandCol="1">
                <a:tableStyleId>{5940675A-B579-460E-94D1-54222C63F5DA}</a:tableStyleId>
              </a:tblPr>
              <a:tblGrid>
                <a:gridCol w="1190324"/>
                <a:gridCol w="1627415"/>
                <a:gridCol w="1429920"/>
                <a:gridCol w="2692965"/>
              </a:tblGrid>
              <a:tr h="256182">
                <a:tc>
                  <a:txBody>
                    <a:bodyPr/>
                    <a:lstStyle/>
                    <a:p>
                      <a:pPr marL="180340" marR="180340" algn="ctr">
                        <a:spcAft>
                          <a:spcPts val="0"/>
                        </a:spcAft>
                      </a:pPr>
                      <a:r>
                        <a:rPr lang="kk-KZ" sz="1400" b="1" i="1" dirty="0">
                          <a:effectLst/>
                        </a:rPr>
                        <a:t>Рөл</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L="180340" marR="180340" algn="ctr">
                        <a:spcAft>
                          <a:spcPts val="0"/>
                        </a:spcAft>
                      </a:pPr>
                      <a:r>
                        <a:rPr lang="kk-KZ" sz="1400" b="1" i="1">
                          <a:effectLst/>
                        </a:rPr>
                        <a:t>Аудитория</a:t>
                      </a:r>
                      <a:endParaRPr lang="ru-RU" sz="2000" b="1" i="1">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L="180340" marR="180340" algn="ctr">
                        <a:spcAft>
                          <a:spcPts val="0"/>
                        </a:spcAft>
                      </a:pPr>
                      <a:r>
                        <a:rPr lang="kk-KZ" sz="1400" b="1" i="1">
                          <a:effectLst/>
                        </a:rPr>
                        <a:t>Формат</a:t>
                      </a:r>
                      <a:endParaRPr lang="ru-RU" sz="2000" b="1" i="1">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L="180340" marR="180340" indent="450215" algn="ctr">
                        <a:spcAft>
                          <a:spcPts val="0"/>
                        </a:spcAft>
                      </a:pPr>
                      <a:r>
                        <a:rPr lang="kk-KZ" sz="1400" b="1" i="1">
                          <a:effectLst/>
                        </a:rPr>
                        <a:t>Тақырып</a:t>
                      </a:r>
                      <a:endParaRPr lang="ru-RU" sz="2000" b="1" i="1">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r>
              <a:tr h="555139">
                <a:tc>
                  <a:txBody>
                    <a:bodyPr/>
                    <a:lstStyle/>
                    <a:p>
                      <a:pPr marL="180340" marR="180340" algn="ctr">
                        <a:spcAft>
                          <a:spcPts val="0"/>
                        </a:spcAft>
                      </a:pPr>
                      <a:r>
                        <a:rPr lang="kk-KZ" sz="1400" b="1" i="1" dirty="0">
                          <a:effectLst/>
                        </a:rPr>
                        <a:t>Оқушы</a:t>
                      </a:r>
                      <a:endParaRPr lang="ru-RU" sz="2000" b="1" i="1" dirty="0">
                        <a:effectLst/>
                      </a:endParaRPr>
                    </a:p>
                    <a:p>
                      <a:pPr marL="180340" marR="180340" indent="450215" algn="ctr">
                        <a:spcAft>
                          <a:spcPts val="0"/>
                        </a:spcAft>
                      </a:pPr>
                      <a:r>
                        <a:rPr lang="kk-KZ" sz="1400" b="1" i="1" dirty="0">
                          <a:effectLst/>
                        </a:rPr>
                        <a:t> </a:t>
                      </a:r>
                      <a:endParaRPr lang="ru-RU" sz="2000" b="1" i="1" dirty="0">
                        <a:effectLst/>
                      </a:endParaRPr>
                    </a:p>
                    <a:p>
                      <a:pPr marL="180340" marR="180340" indent="450215" algn="ctr">
                        <a:spcAft>
                          <a:spcPts val="0"/>
                        </a:spcAft>
                      </a:pPr>
                      <a:r>
                        <a:rPr lang="kk-KZ" sz="1400" b="1" i="1" dirty="0">
                          <a:effectLst/>
                        </a:rPr>
                        <a:t> </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L="180340" marR="180340" algn="ctr">
                        <a:spcAft>
                          <a:spcPts val="0"/>
                        </a:spcAft>
                      </a:pPr>
                      <a:r>
                        <a:rPr lang="kk-KZ" sz="1400" b="1" i="1" dirty="0">
                          <a:effectLst/>
                        </a:rPr>
                        <a:t>Пән мұғалімі</a:t>
                      </a:r>
                      <a:endParaRPr lang="ru-RU" sz="2000" b="1" i="1" dirty="0">
                        <a:effectLst/>
                      </a:endParaRPr>
                    </a:p>
                    <a:p>
                      <a:pPr marL="180340" marR="180340" indent="450215" algn="ctr">
                        <a:spcAft>
                          <a:spcPts val="0"/>
                        </a:spcAft>
                      </a:pPr>
                      <a:r>
                        <a:rPr lang="kk-KZ" sz="1400" b="1" i="1" dirty="0">
                          <a:effectLst/>
                        </a:rPr>
                        <a:t> </a:t>
                      </a:r>
                      <a:endParaRPr lang="ru-RU" sz="2000" b="1" i="1" dirty="0">
                        <a:effectLst/>
                      </a:endParaRPr>
                    </a:p>
                    <a:p>
                      <a:pPr marL="180340" marR="180340" indent="450215" algn="ctr">
                        <a:spcAft>
                          <a:spcPts val="0"/>
                        </a:spcAft>
                      </a:pPr>
                      <a:r>
                        <a:rPr lang="kk-KZ" sz="1400" b="1" i="1" dirty="0">
                          <a:effectLst/>
                        </a:rPr>
                        <a:t> </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L="180340" marR="180340" algn="ctr">
                        <a:spcAft>
                          <a:spcPts val="0"/>
                        </a:spcAft>
                      </a:pPr>
                      <a:r>
                        <a:rPr lang="kk-KZ" sz="1400" b="1" i="1" dirty="0">
                          <a:effectLst/>
                        </a:rPr>
                        <a:t>Түсінік хат</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L="180340" marR="180340" indent="450215" algn="ctr">
                        <a:spcAft>
                          <a:spcPts val="0"/>
                        </a:spcAft>
                      </a:pPr>
                      <a:r>
                        <a:rPr lang="kk-KZ" sz="1400" b="1" i="1" dirty="0">
                          <a:effectLst/>
                        </a:rPr>
                        <a:t>Жергілікті жердің экологиясын күнделікті қарастыру</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r>
              <a:tr h="740186">
                <a:tc>
                  <a:txBody>
                    <a:bodyPr/>
                    <a:lstStyle/>
                    <a:p>
                      <a:pPr marR="180340" algn="ctr">
                        <a:spcAft>
                          <a:spcPts val="0"/>
                        </a:spcAft>
                      </a:pPr>
                      <a:r>
                        <a:rPr lang="kk-KZ" sz="1400" b="1" i="1" dirty="0">
                          <a:effectLst/>
                        </a:rPr>
                        <a:t>Ата-ана</a:t>
                      </a:r>
                      <a:endParaRPr lang="ru-RU" sz="2000" b="1" i="1" dirty="0">
                        <a:effectLst/>
                      </a:endParaRPr>
                    </a:p>
                    <a:p>
                      <a:pPr marL="180340" marR="180340" indent="450215" algn="ctr">
                        <a:spcAft>
                          <a:spcPts val="0"/>
                        </a:spcAft>
                      </a:pPr>
                      <a:r>
                        <a:rPr lang="kk-KZ" sz="1400" b="1" i="1" dirty="0">
                          <a:effectLst/>
                        </a:rPr>
                        <a:t> </a:t>
                      </a:r>
                      <a:endParaRPr lang="ru-RU" sz="2000" b="1" i="1" dirty="0">
                        <a:effectLst/>
                      </a:endParaRPr>
                    </a:p>
                    <a:p>
                      <a:pPr marR="180340" algn="ctr">
                        <a:spcAft>
                          <a:spcPts val="0"/>
                        </a:spcAft>
                      </a:pPr>
                      <a:r>
                        <a:rPr lang="kk-KZ" sz="1400" b="1" i="1" dirty="0">
                          <a:effectLst/>
                        </a:rPr>
                        <a:t> </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R="180340" algn="ctr">
                        <a:spcAft>
                          <a:spcPts val="0"/>
                        </a:spcAft>
                      </a:pPr>
                      <a:r>
                        <a:rPr lang="kk-KZ" sz="1400" b="1" i="1" dirty="0" err="1">
                          <a:effectLst/>
                        </a:rPr>
                        <a:t>Министірлікке</a:t>
                      </a:r>
                      <a:endParaRPr lang="ru-RU" sz="2000" b="1" i="1" dirty="0">
                        <a:effectLst/>
                      </a:endParaRPr>
                    </a:p>
                    <a:p>
                      <a:pPr marL="180340" marR="180340" indent="450215" algn="ctr">
                        <a:spcAft>
                          <a:spcPts val="0"/>
                        </a:spcAft>
                      </a:pPr>
                      <a:r>
                        <a:rPr lang="kk-KZ" sz="1400" b="1" i="1" dirty="0">
                          <a:effectLst/>
                        </a:rPr>
                        <a:t> </a:t>
                      </a:r>
                      <a:endParaRPr lang="ru-RU" sz="2000" b="1" i="1" dirty="0">
                        <a:effectLst/>
                      </a:endParaRPr>
                    </a:p>
                    <a:p>
                      <a:pPr marL="180340" marR="180340" indent="450215" algn="ctr">
                        <a:spcAft>
                          <a:spcPts val="0"/>
                        </a:spcAft>
                      </a:pPr>
                      <a:r>
                        <a:rPr lang="kk-KZ" sz="1400" b="1" i="1" dirty="0">
                          <a:effectLst/>
                        </a:rPr>
                        <a:t> </a:t>
                      </a:r>
                      <a:endParaRPr lang="ru-RU" sz="2000" b="1" i="1" dirty="0">
                        <a:effectLst/>
                      </a:endParaRPr>
                    </a:p>
                    <a:p>
                      <a:pPr marR="180340" algn="ctr">
                        <a:spcAft>
                          <a:spcPts val="0"/>
                        </a:spcAft>
                      </a:pPr>
                      <a:r>
                        <a:rPr lang="kk-KZ" sz="1400" b="1" i="1" dirty="0">
                          <a:effectLst/>
                        </a:rPr>
                        <a:t> </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L="180340" marR="180340" algn="ctr">
                        <a:spcAft>
                          <a:spcPts val="0"/>
                        </a:spcAft>
                      </a:pPr>
                      <a:r>
                        <a:rPr lang="kk-KZ" sz="1400" b="1" i="1" dirty="0">
                          <a:effectLst/>
                        </a:rPr>
                        <a:t>Өтініш</a:t>
                      </a:r>
                      <a:endParaRPr lang="ru-RU" sz="2000" b="1" i="1" dirty="0">
                        <a:effectLst/>
                      </a:endParaRPr>
                    </a:p>
                    <a:p>
                      <a:pPr marL="180340" marR="180340" indent="450215" algn="ctr">
                        <a:spcAft>
                          <a:spcPts val="0"/>
                        </a:spcAft>
                      </a:pPr>
                      <a:r>
                        <a:rPr lang="kk-KZ" sz="1400" b="1" i="1" dirty="0">
                          <a:effectLst/>
                        </a:rPr>
                        <a:t> </a:t>
                      </a:r>
                      <a:endParaRPr lang="ru-RU" sz="2000" b="1" i="1" dirty="0">
                        <a:effectLst/>
                      </a:endParaRPr>
                    </a:p>
                    <a:p>
                      <a:pPr marL="180340" marR="180340" indent="450215" algn="ctr">
                        <a:spcAft>
                          <a:spcPts val="0"/>
                        </a:spcAft>
                      </a:pPr>
                      <a:r>
                        <a:rPr lang="kk-KZ" sz="1400" b="1" i="1" dirty="0">
                          <a:effectLst/>
                        </a:rPr>
                        <a:t> </a:t>
                      </a:r>
                      <a:endParaRPr lang="ru-RU" sz="2000" b="1" i="1" dirty="0">
                        <a:effectLst/>
                      </a:endParaRPr>
                    </a:p>
                    <a:p>
                      <a:pPr marR="180340" algn="ctr">
                        <a:spcAft>
                          <a:spcPts val="0"/>
                        </a:spcAft>
                      </a:pPr>
                      <a:r>
                        <a:rPr lang="kk-KZ" sz="1400" b="1" i="1" dirty="0">
                          <a:effectLst/>
                        </a:rPr>
                        <a:t> </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L="180340" marR="180340" indent="450215" algn="ctr">
                        <a:spcAft>
                          <a:spcPts val="0"/>
                        </a:spcAft>
                      </a:pPr>
                      <a:r>
                        <a:rPr lang="kk-KZ" sz="1400" b="1" i="1" dirty="0">
                          <a:effectLst/>
                        </a:rPr>
                        <a:t>Экологиямен таныстыру арқылы өз ауданының мәселелеріне басты назар аударту</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r>
              <a:tr h="629941">
                <a:tc>
                  <a:txBody>
                    <a:bodyPr/>
                    <a:lstStyle/>
                    <a:p>
                      <a:pPr marR="180340" algn="ctr">
                        <a:spcAft>
                          <a:spcPts val="0"/>
                        </a:spcAft>
                      </a:pPr>
                      <a:r>
                        <a:rPr lang="kk-KZ" sz="1400" b="1" i="1">
                          <a:effectLst/>
                        </a:rPr>
                        <a:t>Директор</a:t>
                      </a:r>
                      <a:endParaRPr lang="ru-RU" sz="2000" b="1" i="1">
                        <a:effectLst/>
                      </a:endParaRPr>
                    </a:p>
                    <a:p>
                      <a:pPr marL="180340" marR="180340" indent="450215" algn="ctr">
                        <a:spcAft>
                          <a:spcPts val="0"/>
                        </a:spcAft>
                      </a:pPr>
                      <a:r>
                        <a:rPr lang="kk-KZ" sz="1400" b="1" i="1">
                          <a:effectLst/>
                        </a:rPr>
                        <a:t> </a:t>
                      </a:r>
                      <a:endParaRPr lang="ru-RU" sz="2000" b="1" i="1">
                        <a:effectLst/>
                      </a:endParaRPr>
                    </a:p>
                    <a:p>
                      <a:pPr marL="180340" marR="180340" indent="450215" algn="ctr">
                        <a:spcAft>
                          <a:spcPts val="0"/>
                        </a:spcAft>
                        <a:tabLst>
                          <a:tab pos="934085" algn="l"/>
                        </a:tabLst>
                      </a:pPr>
                      <a:r>
                        <a:rPr lang="kk-KZ" sz="1400" b="1" i="1">
                          <a:effectLst/>
                        </a:rPr>
                        <a:t> </a:t>
                      </a:r>
                      <a:endParaRPr lang="ru-RU" sz="2000" b="1" i="1">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R="180340" algn="ctr">
                        <a:spcAft>
                          <a:spcPts val="0"/>
                        </a:spcAft>
                      </a:pPr>
                      <a:r>
                        <a:rPr lang="kk-KZ" sz="1400" b="1" i="1" dirty="0">
                          <a:effectLst/>
                        </a:rPr>
                        <a:t>Ата-анаға</a:t>
                      </a:r>
                      <a:endParaRPr lang="ru-RU" sz="2000" b="1" i="1" dirty="0">
                        <a:effectLst/>
                      </a:endParaRPr>
                    </a:p>
                    <a:p>
                      <a:pPr marL="180340" marR="180340" indent="450215" algn="ctr">
                        <a:spcAft>
                          <a:spcPts val="0"/>
                        </a:spcAft>
                      </a:pPr>
                      <a:r>
                        <a:rPr lang="kk-KZ" sz="1400" b="1" i="1" dirty="0">
                          <a:effectLst/>
                        </a:rPr>
                        <a:t> </a:t>
                      </a:r>
                      <a:endParaRPr lang="ru-RU" sz="2000" b="1" i="1" dirty="0">
                        <a:effectLst/>
                      </a:endParaRPr>
                    </a:p>
                    <a:p>
                      <a:pPr marL="180340" marR="180340" indent="450215" algn="ctr">
                        <a:spcAft>
                          <a:spcPts val="0"/>
                        </a:spcAft>
                      </a:pPr>
                      <a:r>
                        <a:rPr lang="kk-KZ" sz="1400" b="1" i="1" dirty="0">
                          <a:effectLst/>
                        </a:rPr>
                        <a:t> </a:t>
                      </a:r>
                      <a:endParaRPr lang="ru-RU" sz="2000" b="1" i="1" dirty="0">
                        <a:effectLst/>
                      </a:endParaRPr>
                    </a:p>
                    <a:p>
                      <a:pPr marL="180340" marR="180340" indent="450215" algn="ctr">
                        <a:spcAft>
                          <a:spcPts val="0"/>
                        </a:spcAft>
                      </a:pPr>
                      <a:r>
                        <a:rPr lang="kk-KZ" sz="1400" b="1" i="1" dirty="0">
                          <a:effectLst/>
                        </a:rPr>
                        <a:t> </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R="180340" algn="ctr">
                        <a:spcAft>
                          <a:spcPts val="0"/>
                        </a:spcAft>
                      </a:pPr>
                      <a:r>
                        <a:rPr lang="kk-KZ" sz="1400" b="1" i="1" dirty="0">
                          <a:effectLst/>
                        </a:rPr>
                        <a:t>Эл.почта</a:t>
                      </a:r>
                      <a:endParaRPr lang="ru-RU" sz="2000" b="1" i="1" dirty="0">
                        <a:effectLst/>
                      </a:endParaRPr>
                    </a:p>
                    <a:p>
                      <a:pPr marL="180340" marR="180340" indent="450215" algn="ctr">
                        <a:spcAft>
                          <a:spcPts val="0"/>
                        </a:spcAft>
                      </a:pPr>
                      <a:r>
                        <a:rPr lang="kk-KZ" sz="1400" b="1" i="1" dirty="0">
                          <a:effectLst/>
                        </a:rPr>
                        <a:t> </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L="180340" marR="180340" indent="450215" algn="ctr">
                        <a:spcAft>
                          <a:spcPts val="0"/>
                        </a:spcAft>
                      </a:pPr>
                      <a:r>
                        <a:rPr lang="kk-KZ" sz="1400" b="1" i="1" dirty="0">
                          <a:effectLst/>
                        </a:rPr>
                        <a:t>Жергілікті жердің экологиясының маңыздылығын</a:t>
                      </a:r>
                      <a:endParaRPr lang="ru-RU" sz="2000" b="1" i="1" dirty="0">
                        <a:effectLst/>
                      </a:endParaRPr>
                    </a:p>
                    <a:p>
                      <a:pPr marL="180340" marR="180340" indent="450215" algn="ctr">
                        <a:spcAft>
                          <a:spcPts val="0"/>
                        </a:spcAft>
                      </a:pPr>
                      <a:r>
                        <a:rPr lang="kk-KZ" sz="1400" b="1" i="1" dirty="0">
                          <a:effectLst/>
                        </a:rPr>
                        <a:t>отбасында да әңгіме ету</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r>
              <a:tr h="555139">
                <a:tc>
                  <a:txBody>
                    <a:bodyPr/>
                    <a:lstStyle/>
                    <a:p>
                      <a:pPr marR="180340" algn="ctr">
                        <a:spcAft>
                          <a:spcPts val="0"/>
                        </a:spcAft>
                      </a:pPr>
                      <a:r>
                        <a:rPr lang="kk-KZ" sz="1400" b="1" i="1" dirty="0">
                          <a:effectLst/>
                        </a:rPr>
                        <a:t>Ғалым</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R="180340" algn="ctr">
                        <a:spcAft>
                          <a:spcPts val="0"/>
                        </a:spcAft>
                      </a:pPr>
                      <a:r>
                        <a:rPr lang="kk-KZ" sz="1400" b="1" i="1">
                          <a:effectLst/>
                        </a:rPr>
                        <a:t>Қоғамға</a:t>
                      </a:r>
                      <a:endParaRPr lang="ru-RU" sz="2000" b="1" i="1">
                        <a:effectLst/>
                      </a:endParaRPr>
                    </a:p>
                    <a:p>
                      <a:pPr marL="180340" marR="180340" indent="450215" algn="ctr">
                        <a:spcAft>
                          <a:spcPts val="0"/>
                        </a:spcAft>
                      </a:pPr>
                      <a:r>
                        <a:rPr lang="kk-KZ" sz="1400" b="1" i="1">
                          <a:effectLst/>
                        </a:rPr>
                        <a:t> </a:t>
                      </a:r>
                      <a:endParaRPr lang="ru-RU" sz="2000" b="1" i="1">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R="180340" algn="ctr">
                        <a:spcAft>
                          <a:spcPts val="0"/>
                        </a:spcAft>
                      </a:pPr>
                      <a:r>
                        <a:rPr lang="kk-KZ" sz="1400" b="1" i="1" dirty="0">
                          <a:effectLst/>
                        </a:rPr>
                        <a:t>Газет мақаласы</a:t>
                      </a:r>
                      <a:endParaRPr lang="ru-RU" sz="2000" b="1" i="1" dirty="0">
                        <a:effectLst/>
                      </a:endParaRPr>
                    </a:p>
                    <a:p>
                      <a:pPr marL="180340" marR="180340" indent="450215" algn="ctr">
                        <a:spcAft>
                          <a:spcPts val="0"/>
                        </a:spcAft>
                      </a:pPr>
                      <a:r>
                        <a:rPr lang="kk-KZ" sz="1400" b="1" i="1" dirty="0">
                          <a:effectLst/>
                        </a:rPr>
                        <a:t> </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L="180340" marR="180340" indent="450215" algn="ctr">
                        <a:spcAft>
                          <a:spcPts val="0"/>
                        </a:spcAft>
                      </a:pPr>
                      <a:r>
                        <a:rPr lang="kk-KZ" sz="1400" b="1" i="1" dirty="0">
                          <a:effectLst/>
                        </a:rPr>
                        <a:t>Жасөспірімдерге экология мәселесінің </a:t>
                      </a:r>
                      <a:endParaRPr lang="ru-RU" sz="2000" b="1" i="1" dirty="0">
                        <a:effectLst/>
                      </a:endParaRPr>
                    </a:p>
                    <a:p>
                      <a:pPr marL="180340" marR="180340" indent="450215" algn="ctr">
                        <a:spcAft>
                          <a:spcPts val="0"/>
                        </a:spcAft>
                      </a:pPr>
                      <a:r>
                        <a:rPr lang="kk-KZ" sz="1400" b="1" i="1" dirty="0">
                          <a:effectLst/>
                        </a:rPr>
                        <a:t>маңыздылығын жеткізу</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r>
              <a:tr h="370093">
                <a:tc>
                  <a:txBody>
                    <a:bodyPr/>
                    <a:lstStyle/>
                    <a:p>
                      <a:pPr marR="180340" algn="ctr">
                        <a:spcAft>
                          <a:spcPts val="0"/>
                        </a:spcAft>
                      </a:pPr>
                      <a:r>
                        <a:rPr lang="kk-KZ" sz="1400" b="1" i="1">
                          <a:effectLst/>
                        </a:rPr>
                        <a:t>Министр</a:t>
                      </a:r>
                      <a:endParaRPr lang="ru-RU" sz="2000" b="1" i="1">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R="180340" algn="ctr">
                        <a:spcAft>
                          <a:spcPts val="0"/>
                        </a:spcAft>
                      </a:pPr>
                      <a:r>
                        <a:rPr lang="kk-KZ" sz="1400" b="1" i="1">
                          <a:effectLst/>
                        </a:rPr>
                        <a:t>Аудандық білім бөліміне</a:t>
                      </a:r>
                      <a:endParaRPr lang="ru-RU" sz="2000" b="1" i="1">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R="180340" algn="ctr">
                        <a:spcAft>
                          <a:spcPts val="0"/>
                        </a:spcAft>
                      </a:pPr>
                      <a:r>
                        <a:rPr lang="kk-KZ" sz="1400" b="1" i="1" dirty="0">
                          <a:effectLst/>
                        </a:rPr>
                        <a:t>Жарлық</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c>
                  <a:txBody>
                    <a:bodyPr/>
                    <a:lstStyle/>
                    <a:p>
                      <a:pPr marL="180340" marR="180340" indent="450215" algn="ctr">
                        <a:spcAft>
                          <a:spcPts val="0"/>
                        </a:spcAft>
                      </a:pPr>
                      <a:r>
                        <a:rPr lang="kk-KZ" sz="1400" b="1" i="1" dirty="0">
                          <a:effectLst/>
                        </a:rPr>
                        <a:t>Мектепте экология</a:t>
                      </a:r>
                      <a:endParaRPr lang="ru-RU" sz="2000" b="1" i="1" dirty="0">
                        <a:effectLst/>
                      </a:endParaRPr>
                    </a:p>
                    <a:p>
                      <a:pPr marL="180340" marR="180340" indent="450215" algn="ctr">
                        <a:spcAft>
                          <a:spcPts val="0"/>
                        </a:spcAft>
                      </a:pPr>
                      <a:r>
                        <a:rPr lang="kk-KZ" sz="1400" b="1" i="1" dirty="0">
                          <a:effectLst/>
                        </a:rPr>
                        <a:t>сабағына сағаттар бөлу туралы</a:t>
                      </a:r>
                      <a:endParaRPr lang="ru-RU" sz="2000" b="1" i="1" dirty="0">
                        <a:effectLst/>
                        <a:latin typeface="KZ Arial"/>
                        <a:ea typeface="Times New Roman" panose="02020603050405020304" pitchFamily="18" charset="0"/>
                        <a:cs typeface="Times New Roman" panose="02020603050405020304" pitchFamily="18" charset="0"/>
                      </a:endParaRPr>
                    </a:p>
                  </a:txBody>
                  <a:tcPr marL="52861" marR="52861" marT="0" marB="0">
                    <a:solidFill>
                      <a:schemeClr val="accent3">
                        <a:lumMod val="20000"/>
                        <a:lumOff val="80000"/>
                      </a:schemeClr>
                    </a:solidFill>
                  </a:tcPr>
                </a:tc>
              </a:tr>
            </a:tbl>
          </a:graphicData>
        </a:graphic>
      </p:graphicFrame>
      <p:sp>
        <p:nvSpPr>
          <p:cNvPr id="5" name="Прямоугольник 4"/>
          <p:cNvSpPr/>
          <p:nvPr/>
        </p:nvSpPr>
        <p:spPr>
          <a:xfrm>
            <a:off x="429658" y="85635"/>
            <a:ext cx="9959249" cy="584775"/>
          </a:xfrm>
          <a:prstGeom prst="rect">
            <a:avLst/>
          </a:prstGeom>
        </p:spPr>
        <p:txBody>
          <a:bodyPr wrap="square">
            <a:spAutoFit/>
          </a:bodyPr>
          <a:lstStyle/>
          <a:p>
            <a:pPr algn="ctr"/>
            <a:r>
              <a:rPr lang="kk-KZ" sz="1600" dirty="0" smtClean="0">
                <a:solidFill>
                  <a:srgbClr val="000000"/>
                </a:solidFill>
                <a:effectLst/>
                <a:latin typeface="+mj-lt"/>
                <a:ea typeface="Calibri" panose="020F0502020204030204" pitchFamily="34" charset="0"/>
                <a:cs typeface="Times New Roman" panose="02020603050405020304" pitchFamily="18" charset="0"/>
              </a:rPr>
              <a:t>              </a:t>
            </a:r>
            <a:r>
              <a:rPr lang="kk-KZ" sz="1600" dirty="0" smtClean="0">
                <a:solidFill>
                  <a:schemeClr val="bg2">
                    <a:lumMod val="10000"/>
                  </a:schemeClr>
                </a:solidFill>
                <a:effectLst>
                  <a:glow rad="228600">
                    <a:schemeClr val="accent3">
                      <a:satMod val="175000"/>
                      <a:alpha val="40000"/>
                    </a:schemeClr>
                  </a:glow>
                </a:effectLst>
                <a:latin typeface="+mj-lt"/>
                <a:ea typeface="Calibri" panose="020F0502020204030204" pitchFamily="34" charset="0"/>
                <a:cs typeface="Times New Roman" panose="02020603050405020304" pitchFamily="18" charset="0"/>
              </a:rPr>
              <a:t>11- сыныпта </a:t>
            </a:r>
            <a:r>
              <a:rPr lang="kk-KZ" sz="1600" i="1" dirty="0" smtClean="0">
                <a:solidFill>
                  <a:schemeClr val="bg2">
                    <a:lumMod val="10000"/>
                  </a:schemeClr>
                </a:solidFill>
                <a:effectLst>
                  <a:glow rad="228600">
                    <a:schemeClr val="accent3">
                      <a:satMod val="175000"/>
                      <a:alpha val="40000"/>
                    </a:schemeClr>
                  </a:glow>
                </a:effectLst>
                <a:latin typeface="+mj-lt"/>
                <a:ea typeface="Calibri" panose="020F0502020204030204" pitchFamily="34" charset="0"/>
                <a:cs typeface="Times New Roman" panose="02020603050405020304" pitchFamily="18" charset="0"/>
              </a:rPr>
              <a:t>«Ғаламдық экологиялық проблемалар»</a:t>
            </a:r>
            <a:r>
              <a:rPr lang="kk-KZ" sz="1600" dirty="0" smtClean="0">
                <a:solidFill>
                  <a:schemeClr val="bg2">
                    <a:lumMod val="10000"/>
                  </a:schemeClr>
                </a:solidFill>
                <a:effectLst>
                  <a:glow rad="228600">
                    <a:schemeClr val="accent3">
                      <a:satMod val="175000"/>
                      <a:alpha val="40000"/>
                    </a:schemeClr>
                  </a:glow>
                </a:effectLst>
                <a:latin typeface="+mj-lt"/>
                <a:ea typeface="Calibri" panose="020F0502020204030204" pitchFamily="34" charset="0"/>
                <a:cs typeface="Times New Roman" panose="02020603050405020304" pitchFamily="18" charset="0"/>
              </a:rPr>
              <a:t> деген тақырыпты өткен кезде маған РАФТ стратегиясы сабақты нақты бір нәтижелі қорыту үшін таптырмайтын стратегияның бірі. </a:t>
            </a:r>
            <a:endParaRPr lang="ru-RU" sz="1600" dirty="0">
              <a:solidFill>
                <a:schemeClr val="bg2">
                  <a:lumMod val="10000"/>
                </a:schemeClr>
              </a:solidFill>
              <a:effectLst>
                <a:glow rad="228600">
                  <a:schemeClr val="accent3">
                    <a:satMod val="175000"/>
                    <a:alpha val="40000"/>
                  </a:schemeClr>
                </a:glow>
              </a:effectLst>
              <a:latin typeface="+mj-lt"/>
            </a:endParaRPr>
          </a:p>
        </p:txBody>
      </p:sp>
      <p:sp>
        <p:nvSpPr>
          <p:cNvPr id="6" name="Прямоугольник 5"/>
          <p:cNvSpPr/>
          <p:nvPr/>
        </p:nvSpPr>
        <p:spPr>
          <a:xfrm>
            <a:off x="1597446" y="5366747"/>
            <a:ext cx="9841735" cy="1138773"/>
          </a:xfrm>
          <a:prstGeom prst="rect">
            <a:avLst/>
          </a:prstGeom>
        </p:spPr>
        <p:txBody>
          <a:bodyPr wrap="square">
            <a:spAutoFit/>
          </a:bodyPr>
          <a:lstStyle/>
          <a:p>
            <a:pPr algn="ctr"/>
            <a:r>
              <a:rPr lang="ru-RU" sz="20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Бұдан</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шығатын</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қорытынды</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қандай</a:t>
            </a:r>
            <a:r>
              <a:rPr lang="ru-RU" sz="1600" b="1" dirty="0" smtClean="0">
                <a:effectLst>
                  <a:glow rad="228600">
                    <a:schemeClr val="accent6">
                      <a:satMod val="175000"/>
                      <a:alpha val="40000"/>
                    </a:schemeClr>
                  </a:glow>
                </a:effectLst>
              </a:rPr>
              <a:t> да </a:t>
            </a:r>
            <a:r>
              <a:rPr lang="ru-RU" sz="1600" b="1" dirty="0" err="1" smtClean="0">
                <a:effectLst>
                  <a:glow rad="228600">
                    <a:schemeClr val="accent6">
                      <a:satMod val="175000"/>
                      <a:alpha val="40000"/>
                    </a:schemeClr>
                  </a:glow>
                </a:effectLst>
              </a:rPr>
              <a:t>бір</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мәселені</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шешу</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үшін</a:t>
            </a:r>
            <a:r>
              <a:rPr lang="ru-RU" sz="1600" b="1" dirty="0" smtClean="0">
                <a:effectLst>
                  <a:glow rad="228600">
                    <a:schemeClr val="accent6">
                      <a:satMod val="175000"/>
                      <a:alpha val="40000"/>
                    </a:schemeClr>
                  </a:glow>
                </a:effectLst>
              </a:rPr>
              <a:t> «Министр» болу </a:t>
            </a:r>
            <a:r>
              <a:rPr lang="ru-RU" sz="1600" b="1" dirty="0" err="1" smtClean="0">
                <a:effectLst>
                  <a:glow rad="228600">
                    <a:schemeClr val="accent6">
                      <a:satMod val="175000"/>
                      <a:alpha val="40000"/>
                    </a:schemeClr>
                  </a:glow>
                </a:effectLst>
              </a:rPr>
              <a:t>заңдылық</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емес</a:t>
            </a:r>
            <a:r>
              <a:rPr lang="kk-KZ" sz="1600" b="1" dirty="0" smtClean="0">
                <a:effectLst>
                  <a:glow rad="228600">
                    <a:schemeClr val="accent6">
                      <a:satMod val="175000"/>
                      <a:alpha val="40000"/>
                    </a:schemeClr>
                  </a:glow>
                </a:effectLst>
              </a:rPr>
              <a:t>. </a:t>
            </a:r>
            <a:r>
              <a:rPr lang="ru-RU" sz="1600" b="1" dirty="0" err="1">
                <a:effectLst>
                  <a:glow rad="228600">
                    <a:schemeClr val="accent6">
                      <a:satMod val="175000"/>
                      <a:alpha val="40000"/>
                    </a:schemeClr>
                  </a:glow>
                </a:effectLst>
              </a:rPr>
              <a:t>М</a:t>
            </a:r>
            <a:r>
              <a:rPr lang="ru-RU" sz="1600" b="1" dirty="0" err="1" smtClean="0">
                <a:effectLst>
                  <a:glow rad="228600">
                    <a:schemeClr val="accent6">
                      <a:satMod val="175000"/>
                      <a:alpha val="40000"/>
                    </a:schemeClr>
                  </a:glow>
                </a:effectLst>
              </a:rPr>
              <a:t>ектеп</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оқушысының</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өзі</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өз</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шешімін</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ұсыну</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арқылы</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кез</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келген</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мәселенің</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шешімін</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табуға</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түрткі</a:t>
            </a:r>
            <a:r>
              <a:rPr lang="ru-RU" sz="1600" b="1" dirty="0" smtClean="0">
                <a:effectLst>
                  <a:glow rad="228600">
                    <a:schemeClr val="accent6">
                      <a:satMod val="175000"/>
                      <a:alpha val="40000"/>
                    </a:schemeClr>
                  </a:glow>
                </a:effectLst>
              </a:rPr>
              <a:t> бола </a:t>
            </a:r>
            <a:r>
              <a:rPr lang="ru-RU" sz="1600" b="1" dirty="0" err="1" smtClean="0">
                <a:effectLst>
                  <a:glow rad="228600">
                    <a:schemeClr val="accent6">
                      <a:satMod val="175000"/>
                      <a:alpha val="40000"/>
                    </a:schemeClr>
                  </a:glow>
                </a:effectLst>
              </a:rPr>
              <a:t>алады</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Сондықтан</a:t>
            </a:r>
            <a:r>
              <a:rPr lang="ru-RU" sz="1600" b="1" dirty="0" smtClean="0">
                <a:effectLst>
                  <a:glow rad="228600">
                    <a:schemeClr val="accent6">
                      <a:satMod val="175000"/>
                      <a:alpha val="40000"/>
                    </a:schemeClr>
                  </a:glow>
                </a:effectLst>
              </a:rPr>
              <a:t> да </a:t>
            </a:r>
            <a:r>
              <a:rPr lang="ru-RU" sz="1600" b="1" dirty="0" err="1" smtClean="0">
                <a:effectLst>
                  <a:glow rad="228600">
                    <a:schemeClr val="accent6">
                      <a:satMod val="175000"/>
                      <a:alpha val="40000"/>
                    </a:schemeClr>
                  </a:glow>
                </a:effectLst>
              </a:rPr>
              <a:t>мектеп</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қабырғасынан</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бастап</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мемлекеттік</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деңгейдегі</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мәселелерге</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өз</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үндеуін,өз</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көзқарасын</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білдіре</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білу</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қазіргі</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өмір</a:t>
            </a:r>
            <a:r>
              <a:rPr lang="ru-RU" sz="1600" b="1" dirty="0" smtClean="0">
                <a:effectLst>
                  <a:glow rad="228600">
                    <a:schemeClr val="accent6">
                      <a:satMod val="175000"/>
                      <a:alpha val="40000"/>
                    </a:schemeClr>
                  </a:glow>
                </a:effectLst>
              </a:rPr>
              <a:t> </a:t>
            </a:r>
            <a:r>
              <a:rPr lang="ru-RU" sz="1600" b="1" dirty="0" err="1" smtClean="0">
                <a:effectLst>
                  <a:glow rad="228600">
                    <a:schemeClr val="accent6">
                      <a:satMod val="175000"/>
                      <a:alpha val="40000"/>
                    </a:schemeClr>
                  </a:glow>
                </a:effectLst>
              </a:rPr>
              <a:t>талабы</a:t>
            </a:r>
            <a:r>
              <a:rPr lang="ru-RU" sz="1600" b="1" dirty="0" smtClean="0">
                <a:effectLst>
                  <a:glow rad="228600">
                    <a:schemeClr val="accent6">
                      <a:satMod val="175000"/>
                      <a:alpha val="40000"/>
                    </a:schemeClr>
                  </a:glow>
                </a:effectLst>
              </a:rPr>
              <a:t>.</a:t>
            </a:r>
            <a:endParaRPr lang="ru-RU" sz="1600" b="1" dirty="0">
              <a:effectLst>
                <a:glow rad="228600">
                  <a:schemeClr val="accent6">
                    <a:satMod val="175000"/>
                    <a:alpha val="40000"/>
                  </a:schemeClr>
                </a:glow>
              </a:effectLst>
            </a:endParaRPr>
          </a:p>
        </p:txBody>
      </p:sp>
      <p:sp>
        <p:nvSpPr>
          <p:cNvPr id="7" name="Стрелка вправо 6"/>
          <p:cNvSpPr/>
          <p:nvPr/>
        </p:nvSpPr>
        <p:spPr>
          <a:xfrm>
            <a:off x="7249099" y="2307628"/>
            <a:ext cx="209321" cy="1471157"/>
          </a:xfrm>
          <a:prstGeom prst="rightArrow">
            <a:avLst/>
          </a:prstGeom>
          <a:solidFill>
            <a:schemeClr val="bg2">
              <a:lumMod val="75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0" name="Схема 9"/>
          <p:cNvGraphicFramePr/>
          <p:nvPr>
            <p:extLst>
              <p:ext uri="{D42A27DB-BD31-4B8C-83A1-F6EECF244321}">
                <p14:modId xmlns:p14="http://schemas.microsoft.com/office/powerpoint/2010/main" val="66312476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с двумя усеченными противолежащими углами 10"/>
          <p:cNvSpPr/>
          <p:nvPr/>
        </p:nvSpPr>
        <p:spPr>
          <a:xfrm>
            <a:off x="7535539" y="670411"/>
            <a:ext cx="4425105" cy="4804972"/>
          </a:xfrm>
          <a:prstGeom prst="snip2DiagRect">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chemeClr val="tx1"/>
                </a:solidFill>
              </a:rPr>
              <a:t>Егер</a:t>
            </a:r>
            <a:r>
              <a:rPr lang="ru-RU" dirty="0" smtClean="0">
                <a:solidFill>
                  <a:schemeClr val="tx1"/>
                </a:solidFill>
              </a:rPr>
              <a:t> де мен </a:t>
            </a:r>
            <a:r>
              <a:rPr lang="ru-RU" dirty="0" err="1" smtClean="0">
                <a:solidFill>
                  <a:schemeClr val="tx1"/>
                </a:solidFill>
              </a:rPr>
              <a:t>жай</a:t>
            </a:r>
            <a:r>
              <a:rPr lang="ru-RU" dirty="0" smtClean="0">
                <a:solidFill>
                  <a:schemeClr val="tx1"/>
                </a:solidFill>
              </a:rPr>
              <a:t> </a:t>
            </a:r>
            <a:r>
              <a:rPr lang="ru-RU" dirty="0" err="1" smtClean="0">
                <a:solidFill>
                  <a:schemeClr val="tx1"/>
                </a:solidFill>
              </a:rPr>
              <a:t>ғана</a:t>
            </a:r>
            <a:r>
              <a:rPr lang="ru-RU" dirty="0" smtClean="0">
                <a:solidFill>
                  <a:schemeClr val="tx1"/>
                </a:solidFill>
              </a:rPr>
              <a:t> </a:t>
            </a:r>
            <a:r>
              <a:rPr lang="ru-RU" dirty="0" err="1" smtClean="0">
                <a:solidFill>
                  <a:schemeClr val="tx1"/>
                </a:solidFill>
              </a:rPr>
              <a:t>келесі</a:t>
            </a:r>
            <a:r>
              <a:rPr lang="ru-RU" dirty="0" smtClean="0">
                <a:solidFill>
                  <a:schemeClr val="tx1"/>
                </a:solidFill>
              </a:rPr>
              <a:t> </a:t>
            </a:r>
            <a:r>
              <a:rPr lang="ru-RU" dirty="0" err="1" smtClean="0">
                <a:solidFill>
                  <a:schemeClr val="tx1"/>
                </a:solidFill>
              </a:rPr>
              <a:t>сауалдарды</a:t>
            </a:r>
            <a:r>
              <a:rPr lang="ru-RU" dirty="0" smtClean="0">
                <a:solidFill>
                  <a:schemeClr val="tx1"/>
                </a:solidFill>
              </a:rPr>
              <a:t> </a:t>
            </a:r>
            <a:r>
              <a:rPr lang="ru-RU" dirty="0" err="1" smtClean="0">
                <a:solidFill>
                  <a:schemeClr val="tx1"/>
                </a:solidFill>
              </a:rPr>
              <a:t>беріп</a:t>
            </a:r>
            <a:r>
              <a:rPr lang="ru-RU" dirty="0" smtClean="0">
                <a:solidFill>
                  <a:schemeClr val="tx1"/>
                </a:solidFill>
              </a:rPr>
              <a:t>,</a:t>
            </a:r>
          </a:p>
          <a:p>
            <a:pPr algn="ctr"/>
            <a:r>
              <a:rPr lang="ru-RU" dirty="0" smtClean="0">
                <a:solidFill>
                  <a:schemeClr val="tx1"/>
                </a:solidFill>
              </a:rPr>
              <a:t>1.	</a:t>
            </a:r>
            <a:r>
              <a:rPr lang="ru-RU" dirty="0" err="1" smtClean="0">
                <a:solidFill>
                  <a:schemeClr val="tx1"/>
                </a:solidFill>
              </a:rPr>
              <a:t>Қандай</a:t>
            </a:r>
            <a:r>
              <a:rPr lang="ru-RU" dirty="0" smtClean="0">
                <a:solidFill>
                  <a:schemeClr val="tx1"/>
                </a:solidFill>
              </a:rPr>
              <a:t> </a:t>
            </a:r>
            <a:r>
              <a:rPr lang="ru-RU" dirty="0" err="1" smtClean="0">
                <a:solidFill>
                  <a:schemeClr val="tx1"/>
                </a:solidFill>
              </a:rPr>
              <a:t>экологиялық</a:t>
            </a:r>
            <a:r>
              <a:rPr lang="ru-RU" dirty="0" smtClean="0">
                <a:solidFill>
                  <a:schemeClr val="tx1"/>
                </a:solidFill>
              </a:rPr>
              <a:t> </a:t>
            </a:r>
            <a:r>
              <a:rPr lang="ru-RU" dirty="0" err="1" smtClean="0">
                <a:solidFill>
                  <a:schemeClr val="tx1"/>
                </a:solidFill>
              </a:rPr>
              <a:t>мәселелер</a:t>
            </a:r>
            <a:r>
              <a:rPr lang="ru-RU" dirty="0" smtClean="0">
                <a:solidFill>
                  <a:schemeClr val="tx1"/>
                </a:solidFill>
              </a:rPr>
              <a:t> бар </a:t>
            </a:r>
            <a:r>
              <a:rPr lang="ru-RU" dirty="0" err="1" smtClean="0">
                <a:solidFill>
                  <a:schemeClr val="tx1"/>
                </a:solidFill>
              </a:rPr>
              <a:t>екен</a:t>
            </a:r>
            <a:r>
              <a:rPr lang="ru-RU" dirty="0" smtClean="0">
                <a:solidFill>
                  <a:schemeClr val="tx1"/>
                </a:solidFill>
              </a:rPr>
              <a:t>?</a:t>
            </a:r>
          </a:p>
          <a:p>
            <a:pPr algn="ctr"/>
            <a:r>
              <a:rPr lang="ru-RU" dirty="0" smtClean="0">
                <a:solidFill>
                  <a:schemeClr val="tx1"/>
                </a:solidFill>
              </a:rPr>
              <a:t>2.	</a:t>
            </a:r>
            <a:r>
              <a:rPr lang="ru-RU" dirty="0" err="1" smtClean="0">
                <a:solidFill>
                  <a:schemeClr val="tx1"/>
                </a:solidFill>
              </a:rPr>
              <a:t>Ғалымдар</a:t>
            </a:r>
            <a:r>
              <a:rPr lang="ru-RU" dirty="0" smtClean="0">
                <a:solidFill>
                  <a:schemeClr val="tx1"/>
                </a:solidFill>
              </a:rPr>
              <a:t> </a:t>
            </a:r>
            <a:r>
              <a:rPr lang="ru-RU" dirty="0" err="1" smtClean="0">
                <a:solidFill>
                  <a:schemeClr val="tx1"/>
                </a:solidFill>
              </a:rPr>
              <a:t>қандай</a:t>
            </a:r>
            <a:r>
              <a:rPr lang="ru-RU" dirty="0" smtClean="0">
                <a:solidFill>
                  <a:schemeClr val="tx1"/>
                </a:solidFill>
              </a:rPr>
              <a:t> </a:t>
            </a:r>
            <a:r>
              <a:rPr lang="ru-RU" dirty="0" err="1" smtClean="0">
                <a:solidFill>
                  <a:schemeClr val="tx1"/>
                </a:solidFill>
              </a:rPr>
              <a:t>шешу</a:t>
            </a:r>
            <a:r>
              <a:rPr lang="ru-RU" dirty="0" smtClean="0">
                <a:solidFill>
                  <a:schemeClr val="tx1"/>
                </a:solidFill>
              </a:rPr>
              <a:t> </a:t>
            </a:r>
            <a:r>
              <a:rPr lang="ru-RU" dirty="0" err="1" smtClean="0">
                <a:solidFill>
                  <a:schemeClr val="tx1"/>
                </a:solidFill>
              </a:rPr>
              <a:t>жолдарын</a:t>
            </a:r>
            <a:r>
              <a:rPr lang="ru-RU" dirty="0" smtClean="0">
                <a:solidFill>
                  <a:schemeClr val="tx1"/>
                </a:solidFill>
              </a:rPr>
              <a:t> </a:t>
            </a:r>
            <a:r>
              <a:rPr lang="ru-RU" dirty="0" err="1" smtClean="0">
                <a:solidFill>
                  <a:schemeClr val="tx1"/>
                </a:solidFill>
              </a:rPr>
              <a:t>ұсынуда</a:t>
            </a:r>
            <a:r>
              <a:rPr lang="ru-RU" dirty="0" smtClean="0">
                <a:solidFill>
                  <a:schemeClr val="tx1"/>
                </a:solidFill>
              </a:rPr>
              <a:t> </a:t>
            </a:r>
            <a:r>
              <a:rPr lang="ru-RU" dirty="0" err="1" smtClean="0">
                <a:solidFill>
                  <a:schemeClr val="tx1"/>
                </a:solidFill>
              </a:rPr>
              <a:t>т.с.сс</a:t>
            </a:r>
            <a:r>
              <a:rPr lang="ru-RU" dirty="0" smtClean="0">
                <a:solidFill>
                  <a:schemeClr val="tx1"/>
                </a:solidFill>
              </a:rPr>
              <a:t> </a:t>
            </a:r>
            <a:r>
              <a:rPr lang="ru-RU" dirty="0" err="1" smtClean="0">
                <a:solidFill>
                  <a:schemeClr val="tx1"/>
                </a:solidFill>
              </a:rPr>
              <a:t>тарауды</a:t>
            </a:r>
            <a:r>
              <a:rPr lang="ru-RU" dirty="0" smtClean="0">
                <a:solidFill>
                  <a:schemeClr val="tx1"/>
                </a:solidFill>
              </a:rPr>
              <a:t> </a:t>
            </a:r>
            <a:r>
              <a:rPr lang="ru-RU" dirty="0" err="1" smtClean="0">
                <a:solidFill>
                  <a:schemeClr val="tx1"/>
                </a:solidFill>
              </a:rPr>
              <a:t>қорытындылай</a:t>
            </a:r>
            <a:r>
              <a:rPr lang="ru-RU" dirty="0" smtClean="0">
                <a:solidFill>
                  <a:schemeClr val="tx1"/>
                </a:solidFill>
              </a:rPr>
              <a:t> </a:t>
            </a:r>
            <a:r>
              <a:rPr lang="ru-RU" dirty="0" err="1" smtClean="0">
                <a:solidFill>
                  <a:schemeClr val="tx1"/>
                </a:solidFill>
              </a:rPr>
              <a:t>салсам</a:t>
            </a:r>
            <a:r>
              <a:rPr lang="ru-RU" dirty="0" smtClean="0">
                <a:solidFill>
                  <a:schemeClr val="tx1"/>
                </a:solidFill>
              </a:rPr>
              <a:t> </a:t>
            </a:r>
            <a:r>
              <a:rPr lang="ru-RU" dirty="0" err="1" smtClean="0">
                <a:solidFill>
                  <a:schemeClr val="tx1"/>
                </a:solidFill>
              </a:rPr>
              <a:t>оқушылар</a:t>
            </a:r>
            <a:r>
              <a:rPr lang="ru-RU" dirty="0" smtClean="0">
                <a:solidFill>
                  <a:schemeClr val="tx1"/>
                </a:solidFill>
              </a:rPr>
              <a:t> </a:t>
            </a:r>
            <a:r>
              <a:rPr lang="ru-RU" dirty="0" err="1" smtClean="0">
                <a:solidFill>
                  <a:schemeClr val="tx1"/>
                </a:solidFill>
              </a:rPr>
              <a:t>өткен</a:t>
            </a:r>
            <a:r>
              <a:rPr lang="ru-RU" dirty="0" smtClean="0">
                <a:solidFill>
                  <a:schemeClr val="tx1"/>
                </a:solidFill>
              </a:rPr>
              <a:t> </a:t>
            </a:r>
            <a:r>
              <a:rPr lang="ru-RU" dirty="0" err="1" smtClean="0">
                <a:solidFill>
                  <a:schemeClr val="tx1"/>
                </a:solidFill>
              </a:rPr>
              <a:t>материалдарды</a:t>
            </a:r>
            <a:r>
              <a:rPr lang="ru-RU" dirty="0" smtClean="0">
                <a:solidFill>
                  <a:schemeClr val="tx1"/>
                </a:solidFill>
              </a:rPr>
              <a:t> </a:t>
            </a:r>
            <a:r>
              <a:rPr lang="ru-RU" dirty="0" err="1" smtClean="0">
                <a:solidFill>
                  <a:schemeClr val="tx1"/>
                </a:solidFill>
              </a:rPr>
              <a:t>қайталап</a:t>
            </a:r>
            <a:r>
              <a:rPr lang="ru-RU" dirty="0" smtClean="0">
                <a:solidFill>
                  <a:schemeClr val="tx1"/>
                </a:solidFill>
              </a:rPr>
              <a:t> </a:t>
            </a:r>
            <a:r>
              <a:rPr lang="ru-RU" dirty="0" err="1" smtClean="0">
                <a:solidFill>
                  <a:schemeClr val="tx1"/>
                </a:solidFill>
              </a:rPr>
              <a:t>өзіндік</a:t>
            </a:r>
            <a:r>
              <a:rPr lang="ru-RU" dirty="0" smtClean="0">
                <a:solidFill>
                  <a:schemeClr val="tx1"/>
                </a:solidFill>
              </a:rPr>
              <a:t> </a:t>
            </a:r>
            <a:r>
              <a:rPr lang="ru-RU" dirty="0" err="1" smtClean="0">
                <a:solidFill>
                  <a:schemeClr val="tx1"/>
                </a:solidFill>
              </a:rPr>
              <a:t>көзқарас</a:t>
            </a:r>
            <a:r>
              <a:rPr lang="ru-RU" dirty="0" smtClean="0">
                <a:solidFill>
                  <a:schemeClr val="tx1"/>
                </a:solidFill>
              </a:rPr>
              <a:t> </a:t>
            </a:r>
            <a:r>
              <a:rPr lang="ru-RU" dirty="0" err="1" smtClean="0">
                <a:solidFill>
                  <a:schemeClr val="tx1"/>
                </a:solidFill>
              </a:rPr>
              <a:t>білдіре</a:t>
            </a:r>
            <a:r>
              <a:rPr lang="ru-RU" dirty="0" smtClean="0">
                <a:solidFill>
                  <a:schemeClr val="tx1"/>
                </a:solidFill>
              </a:rPr>
              <a:t> </a:t>
            </a:r>
            <a:r>
              <a:rPr lang="ru-RU" dirty="0" err="1" smtClean="0">
                <a:solidFill>
                  <a:schemeClr val="tx1"/>
                </a:solidFill>
              </a:rPr>
              <a:t>алмас</a:t>
            </a:r>
            <a:r>
              <a:rPr lang="ru-RU" dirty="0" smtClean="0">
                <a:solidFill>
                  <a:schemeClr val="tx1"/>
                </a:solidFill>
              </a:rPr>
              <a:t> </a:t>
            </a:r>
            <a:r>
              <a:rPr lang="ru-RU" dirty="0" err="1" smtClean="0">
                <a:solidFill>
                  <a:schemeClr val="tx1"/>
                </a:solidFill>
              </a:rPr>
              <a:t>еді</a:t>
            </a:r>
            <a:r>
              <a:rPr lang="ru-RU" dirty="0" smtClean="0">
                <a:solidFill>
                  <a:schemeClr val="tx1"/>
                </a:solidFill>
              </a:rPr>
              <a:t>. Және де барлық оқушының </a:t>
            </a:r>
            <a:r>
              <a:rPr lang="ru-RU" dirty="0" err="1" smtClean="0">
                <a:solidFill>
                  <a:schemeClr val="tx1"/>
                </a:solidFill>
              </a:rPr>
              <a:t>көзқарасын</a:t>
            </a:r>
            <a:r>
              <a:rPr lang="ru-RU" dirty="0" smtClean="0">
                <a:solidFill>
                  <a:schemeClr val="tx1"/>
                </a:solidFill>
              </a:rPr>
              <a:t> </a:t>
            </a:r>
            <a:r>
              <a:rPr lang="ru-RU" dirty="0" err="1" smtClean="0">
                <a:solidFill>
                  <a:schemeClr val="tx1"/>
                </a:solidFill>
              </a:rPr>
              <a:t>тыңдап</a:t>
            </a:r>
            <a:r>
              <a:rPr lang="ru-RU" dirty="0" smtClean="0">
                <a:solidFill>
                  <a:schemeClr val="tx1"/>
                </a:solidFill>
              </a:rPr>
              <a:t> </a:t>
            </a:r>
            <a:r>
              <a:rPr lang="ru-RU" dirty="0" err="1" smtClean="0">
                <a:solidFill>
                  <a:schemeClr val="tx1"/>
                </a:solidFill>
              </a:rPr>
              <a:t>үлгермес</a:t>
            </a:r>
            <a:r>
              <a:rPr lang="ru-RU" dirty="0" smtClean="0">
                <a:solidFill>
                  <a:schemeClr val="tx1"/>
                </a:solidFill>
              </a:rPr>
              <a:t> </a:t>
            </a:r>
            <a:r>
              <a:rPr lang="ru-RU" dirty="0" err="1" smtClean="0">
                <a:solidFill>
                  <a:schemeClr val="tx1"/>
                </a:solidFill>
              </a:rPr>
              <a:t>едім</a:t>
            </a:r>
            <a:r>
              <a:rPr lang="ru-RU" dirty="0" smtClean="0">
                <a:solidFill>
                  <a:schemeClr val="tx1"/>
                </a:solidFill>
              </a:rPr>
              <a:t>. РАФТ </a:t>
            </a:r>
            <a:r>
              <a:rPr lang="ru-RU" dirty="0" err="1" smtClean="0">
                <a:solidFill>
                  <a:schemeClr val="tx1"/>
                </a:solidFill>
              </a:rPr>
              <a:t>стратегиясын</a:t>
            </a:r>
            <a:r>
              <a:rPr lang="ru-RU" dirty="0" smtClean="0">
                <a:solidFill>
                  <a:schemeClr val="tx1"/>
                </a:solidFill>
              </a:rPr>
              <a:t> </a:t>
            </a:r>
            <a:r>
              <a:rPr lang="ru-RU" dirty="0" err="1" smtClean="0">
                <a:solidFill>
                  <a:schemeClr val="tx1"/>
                </a:solidFill>
              </a:rPr>
              <a:t>қолдану</a:t>
            </a:r>
            <a:r>
              <a:rPr lang="ru-RU" dirty="0" smtClean="0">
                <a:solidFill>
                  <a:schemeClr val="tx1"/>
                </a:solidFill>
              </a:rPr>
              <a:t> </a:t>
            </a:r>
            <a:r>
              <a:rPr lang="ru-RU" dirty="0" err="1" smtClean="0">
                <a:solidFill>
                  <a:schemeClr val="tx1"/>
                </a:solidFill>
              </a:rPr>
              <a:t>арқылы</a:t>
            </a:r>
            <a:r>
              <a:rPr lang="ru-RU" dirty="0" smtClean="0">
                <a:solidFill>
                  <a:schemeClr val="tx1"/>
                </a:solidFill>
              </a:rPr>
              <a:t> </a:t>
            </a:r>
            <a:r>
              <a:rPr lang="ru-RU" dirty="0" err="1" smtClean="0">
                <a:solidFill>
                  <a:schemeClr val="tx1"/>
                </a:solidFill>
              </a:rPr>
              <a:t>сыныпта</a:t>
            </a:r>
            <a:r>
              <a:rPr lang="ru-RU" dirty="0" smtClean="0">
                <a:solidFill>
                  <a:schemeClr val="tx1"/>
                </a:solidFill>
              </a:rPr>
              <a:t> </a:t>
            </a:r>
            <a:r>
              <a:rPr lang="ru-RU" dirty="0" err="1" smtClean="0">
                <a:solidFill>
                  <a:schemeClr val="tx1"/>
                </a:solidFill>
              </a:rPr>
              <a:t>неше</a:t>
            </a:r>
            <a:r>
              <a:rPr lang="ru-RU" dirty="0" smtClean="0">
                <a:solidFill>
                  <a:schemeClr val="tx1"/>
                </a:solidFill>
              </a:rPr>
              <a:t> </a:t>
            </a:r>
            <a:r>
              <a:rPr lang="ru-RU" dirty="0" err="1" smtClean="0">
                <a:solidFill>
                  <a:schemeClr val="tx1"/>
                </a:solidFill>
              </a:rPr>
              <a:t>оқушы</a:t>
            </a:r>
            <a:r>
              <a:rPr lang="ru-RU" dirty="0" smtClean="0">
                <a:solidFill>
                  <a:schemeClr val="tx1"/>
                </a:solidFill>
              </a:rPr>
              <a:t> </a:t>
            </a:r>
            <a:r>
              <a:rPr lang="ru-RU" dirty="0" err="1" smtClean="0">
                <a:solidFill>
                  <a:schemeClr val="tx1"/>
                </a:solidFill>
              </a:rPr>
              <a:t>болса</a:t>
            </a:r>
            <a:r>
              <a:rPr lang="ru-RU" dirty="0" smtClean="0">
                <a:solidFill>
                  <a:schemeClr val="tx1"/>
                </a:solidFill>
              </a:rPr>
              <a:t> ,</a:t>
            </a:r>
            <a:r>
              <a:rPr lang="ru-RU" dirty="0" err="1" smtClean="0">
                <a:solidFill>
                  <a:schemeClr val="tx1"/>
                </a:solidFill>
              </a:rPr>
              <a:t>сонша</a:t>
            </a:r>
            <a:r>
              <a:rPr lang="ru-RU" dirty="0" smtClean="0">
                <a:solidFill>
                  <a:schemeClr val="tx1"/>
                </a:solidFill>
              </a:rPr>
              <a:t> </a:t>
            </a:r>
            <a:r>
              <a:rPr lang="ru-RU" dirty="0" err="1" smtClean="0">
                <a:solidFill>
                  <a:schemeClr val="tx1"/>
                </a:solidFill>
              </a:rPr>
              <a:t>құнды</a:t>
            </a:r>
            <a:r>
              <a:rPr lang="ru-RU" dirty="0" smtClean="0">
                <a:solidFill>
                  <a:schemeClr val="tx1"/>
                </a:solidFill>
              </a:rPr>
              <a:t> </a:t>
            </a:r>
            <a:r>
              <a:rPr lang="ru-RU" dirty="0" err="1" smtClean="0">
                <a:solidFill>
                  <a:schemeClr val="tx1"/>
                </a:solidFill>
              </a:rPr>
              <a:t>пікір</a:t>
            </a:r>
            <a:r>
              <a:rPr lang="ru-RU" dirty="0" smtClean="0">
                <a:solidFill>
                  <a:schemeClr val="tx1"/>
                </a:solidFill>
              </a:rPr>
              <a:t> </a:t>
            </a:r>
            <a:r>
              <a:rPr lang="ru-RU" dirty="0" err="1" smtClean="0">
                <a:solidFill>
                  <a:schemeClr val="tx1"/>
                </a:solidFill>
              </a:rPr>
              <a:t>ести</a:t>
            </a:r>
            <a:r>
              <a:rPr lang="ru-RU" dirty="0" smtClean="0">
                <a:solidFill>
                  <a:schemeClr val="tx1"/>
                </a:solidFill>
              </a:rPr>
              <a:t> </a:t>
            </a:r>
            <a:r>
              <a:rPr lang="ru-RU" dirty="0" err="1" smtClean="0">
                <a:solidFill>
                  <a:schemeClr val="tx1"/>
                </a:solidFill>
              </a:rPr>
              <a:t>аламыз.Сонымен</a:t>
            </a:r>
            <a:r>
              <a:rPr lang="ru-RU" dirty="0" smtClean="0">
                <a:solidFill>
                  <a:schemeClr val="tx1"/>
                </a:solidFill>
              </a:rPr>
              <a:t> </a:t>
            </a:r>
            <a:r>
              <a:rPr lang="ru-RU" dirty="0" err="1" smtClean="0">
                <a:solidFill>
                  <a:schemeClr val="tx1"/>
                </a:solidFill>
              </a:rPr>
              <a:t>қатар</a:t>
            </a:r>
            <a:r>
              <a:rPr lang="ru-RU" dirty="0" smtClean="0">
                <a:solidFill>
                  <a:schemeClr val="tx1"/>
                </a:solidFill>
              </a:rPr>
              <a:t> </a:t>
            </a:r>
            <a:r>
              <a:rPr lang="ru-RU" dirty="0" err="1" smtClean="0">
                <a:solidFill>
                  <a:schemeClr val="tx1"/>
                </a:solidFill>
              </a:rPr>
              <a:t>оқушылар</a:t>
            </a:r>
            <a:r>
              <a:rPr lang="ru-RU" dirty="0" smtClean="0">
                <a:solidFill>
                  <a:schemeClr val="tx1"/>
                </a:solidFill>
              </a:rPr>
              <a:t> </a:t>
            </a:r>
            <a:r>
              <a:rPr lang="ru-RU" dirty="0" err="1" smtClean="0">
                <a:solidFill>
                  <a:schemeClr val="tx1"/>
                </a:solidFill>
              </a:rPr>
              <a:t>көп</a:t>
            </a:r>
            <a:r>
              <a:rPr lang="ru-RU" dirty="0" smtClean="0">
                <a:solidFill>
                  <a:schemeClr val="tx1"/>
                </a:solidFill>
              </a:rPr>
              <a:t> </a:t>
            </a:r>
            <a:r>
              <a:rPr lang="ru-RU" dirty="0" err="1" smtClean="0">
                <a:solidFill>
                  <a:schemeClr val="tx1"/>
                </a:solidFill>
              </a:rPr>
              <a:t>ойлар</a:t>
            </a:r>
            <a:r>
              <a:rPr lang="ru-RU" dirty="0" smtClean="0">
                <a:solidFill>
                  <a:schemeClr val="tx1"/>
                </a:solidFill>
              </a:rPr>
              <a:t> </a:t>
            </a:r>
            <a:r>
              <a:rPr lang="ru-RU" dirty="0" err="1" smtClean="0">
                <a:solidFill>
                  <a:schemeClr val="tx1"/>
                </a:solidFill>
              </a:rPr>
              <a:t>арасынан</a:t>
            </a:r>
            <a:r>
              <a:rPr lang="ru-RU" dirty="0" smtClean="0">
                <a:solidFill>
                  <a:schemeClr val="tx1"/>
                </a:solidFill>
              </a:rPr>
              <a:t> </a:t>
            </a:r>
            <a:r>
              <a:rPr lang="ru-RU" dirty="0" err="1" smtClean="0">
                <a:solidFill>
                  <a:schemeClr val="tx1"/>
                </a:solidFill>
              </a:rPr>
              <a:t>ең</a:t>
            </a:r>
            <a:r>
              <a:rPr lang="ru-RU" dirty="0" smtClean="0">
                <a:solidFill>
                  <a:schemeClr val="tx1"/>
                </a:solidFill>
              </a:rPr>
              <a:t> </a:t>
            </a:r>
            <a:r>
              <a:rPr lang="ru-RU" dirty="0" err="1" smtClean="0">
                <a:solidFill>
                  <a:schemeClr val="tx1"/>
                </a:solidFill>
              </a:rPr>
              <a:t>құндысын</a:t>
            </a:r>
            <a:r>
              <a:rPr lang="ru-RU" dirty="0" smtClean="0">
                <a:solidFill>
                  <a:schemeClr val="tx1"/>
                </a:solidFill>
              </a:rPr>
              <a:t> </a:t>
            </a:r>
            <a:r>
              <a:rPr lang="ru-RU" dirty="0" err="1" smtClean="0">
                <a:solidFill>
                  <a:schemeClr val="tx1"/>
                </a:solidFill>
              </a:rPr>
              <a:t>таңдап</a:t>
            </a:r>
            <a:r>
              <a:rPr lang="ru-RU" dirty="0" smtClean="0">
                <a:solidFill>
                  <a:schemeClr val="tx1"/>
                </a:solidFill>
              </a:rPr>
              <a:t> </a:t>
            </a:r>
            <a:r>
              <a:rPr lang="ru-RU" dirty="0" err="1" smtClean="0">
                <a:solidFill>
                  <a:schemeClr val="tx1"/>
                </a:solidFill>
              </a:rPr>
              <a:t>талқылауға</a:t>
            </a:r>
            <a:r>
              <a:rPr lang="ru-RU" dirty="0" smtClean="0">
                <a:solidFill>
                  <a:schemeClr val="tx1"/>
                </a:solidFill>
              </a:rPr>
              <a:t> </a:t>
            </a:r>
            <a:r>
              <a:rPr lang="ru-RU" dirty="0" err="1" smtClean="0">
                <a:solidFill>
                  <a:schemeClr val="tx1"/>
                </a:solidFill>
              </a:rPr>
              <a:t>үйренеді</a:t>
            </a:r>
            <a:endParaRPr lang="ru-RU" dirty="0">
              <a:solidFill>
                <a:schemeClr val="tx1"/>
              </a:solidFill>
            </a:endParaRPr>
          </a:p>
        </p:txBody>
      </p:sp>
    </p:spTree>
    <p:extLst>
      <p:ext uri="{BB962C8B-B14F-4D97-AF65-F5344CB8AC3E}">
        <p14:creationId xmlns:p14="http://schemas.microsoft.com/office/powerpoint/2010/main" val="2896633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трелка вправо 7"/>
          <p:cNvSpPr/>
          <p:nvPr/>
        </p:nvSpPr>
        <p:spPr>
          <a:xfrm>
            <a:off x="7989676" y="5232530"/>
            <a:ext cx="416192" cy="319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564395" y="186365"/>
            <a:ext cx="9959247" cy="954107"/>
          </a:xfrm>
          <a:prstGeom prst="rect">
            <a:avLst/>
          </a:prstGeom>
          <a:effectLst>
            <a:glow rad="228600">
              <a:schemeClr val="accent6">
                <a:satMod val="175000"/>
                <a:alpha val="40000"/>
              </a:schemeClr>
            </a:glow>
          </a:effectLst>
        </p:spPr>
        <p:txBody>
          <a:bodyPr wrap="square">
            <a:spAutoFit/>
          </a:bodyPr>
          <a:lstStyle/>
          <a:p>
            <a:pPr algn="ctr"/>
            <a:r>
              <a:rPr lang="kk-KZ" b="1" dirty="0" smtClean="0">
                <a:effectLst/>
                <a:ea typeface="Calibri" panose="020F0502020204030204" pitchFamily="34" charset="0"/>
              </a:rPr>
              <a:t>    </a:t>
            </a:r>
            <a:r>
              <a:rPr lang="kk-KZ" sz="2400" b="1" i="1" dirty="0" smtClean="0">
                <a:effectLst>
                  <a:glow rad="228600">
                    <a:schemeClr val="accent6">
                      <a:satMod val="175000"/>
                      <a:alpha val="40000"/>
                    </a:schemeClr>
                  </a:glow>
                </a:effectLst>
                <a:latin typeface="Times New Roman" panose="02020603050405020304" pitchFamily="18" charset="0"/>
                <a:ea typeface="Calibri" panose="020F0502020204030204" pitchFamily="34" charset="0"/>
              </a:rPr>
              <a:t>Өз ойы және өзгенің ойын тыңдауды ұсыну тәсілі арасынан мен өз сабағымда </a:t>
            </a:r>
            <a:r>
              <a:rPr lang="kk-KZ" sz="3200" b="1" i="1" dirty="0" smtClean="0">
                <a:solidFill>
                  <a:srgbClr val="FF0000"/>
                </a:solidFill>
                <a:effectLst>
                  <a:glow rad="228600">
                    <a:schemeClr val="accent6">
                      <a:satMod val="175000"/>
                      <a:alpha val="40000"/>
                    </a:schemeClr>
                  </a:glow>
                </a:effectLst>
                <a:latin typeface="Times New Roman" panose="02020603050405020304" pitchFamily="18" charset="0"/>
                <a:ea typeface="Calibri" panose="020F0502020204030204" pitchFamily="34" charset="0"/>
              </a:rPr>
              <a:t>эссе</a:t>
            </a:r>
            <a:r>
              <a:rPr lang="kk-KZ" sz="2000" b="1" i="1" dirty="0" smtClean="0">
                <a:effectLst>
                  <a:glow rad="228600">
                    <a:schemeClr val="accent6">
                      <a:satMod val="175000"/>
                      <a:alpha val="40000"/>
                    </a:schemeClr>
                  </a:glow>
                </a:effectLst>
                <a:latin typeface="Times New Roman" panose="02020603050405020304" pitchFamily="18" charset="0"/>
                <a:ea typeface="Calibri" panose="020F0502020204030204" pitchFamily="34" charset="0"/>
              </a:rPr>
              <a:t> </a:t>
            </a:r>
            <a:r>
              <a:rPr lang="kk-KZ" sz="2400" b="1" i="1" dirty="0" smtClean="0">
                <a:effectLst>
                  <a:glow rad="228600">
                    <a:schemeClr val="accent6">
                      <a:satMod val="175000"/>
                      <a:alpha val="40000"/>
                    </a:schemeClr>
                  </a:glow>
                </a:effectLst>
                <a:latin typeface="Times New Roman" panose="02020603050405020304" pitchFamily="18" charset="0"/>
                <a:ea typeface="Calibri" panose="020F0502020204030204" pitchFamily="34" charset="0"/>
              </a:rPr>
              <a:t>әдісін көп қолданамын</a:t>
            </a:r>
            <a:endParaRPr lang="ru-RU" sz="2400" b="1" i="1" dirty="0">
              <a:effectLst>
                <a:glow rad="228600">
                  <a:schemeClr val="accent6">
                    <a:satMod val="175000"/>
                    <a:alpha val="40000"/>
                  </a:schemeClr>
                </a:glow>
              </a:effectLst>
            </a:endParaRPr>
          </a:p>
        </p:txBody>
      </p:sp>
      <p:graphicFrame>
        <p:nvGraphicFramePr>
          <p:cNvPr id="5" name="Схема 4"/>
          <p:cNvGraphicFramePr/>
          <p:nvPr>
            <p:extLst>
              <p:ext uri="{D42A27DB-BD31-4B8C-83A1-F6EECF244321}">
                <p14:modId xmlns:p14="http://schemas.microsoft.com/office/powerpoint/2010/main" val="4217254015"/>
              </p:ext>
            </p:extLst>
          </p:nvPr>
        </p:nvGraphicFramePr>
        <p:xfrm>
          <a:off x="101600" y="1250638"/>
          <a:ext cx="8128000" cy="4997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трелка вправо 5"/>
          <p:cNvSpPr/>
          <p:nvPr/>
        </p:nvSpPr>
        <p:spPr>
          <a:xfrm>
            <a:off x="7072828" y="1885915"/>
            <a:ext cx="683046" cy="319489"/>
          </a:xfrm>
          <a:prstGeom prst="rightArrow">
            <a:avLst/>
          </a:prstGeom>
          <a:solidFill>
            <a:schemeClr val="tx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перфолента 9"/>
          <p:cNvSpPr/>
          <p:nvPr/>
        </p:nvSpPr>
        <p:spPr>
          <a:xfrm>
            <a:off x="7855026" y="775892"/>
            <a:ext cx="3905479" cy="3073053"/>
          </a:xfrm>
          <a:prstGeom prst="flowChartPunchedTape">
            <a:avLst/>
          </a:prstGeom>
          <a:solidFill>
            <a:schemeClr val="bg2">
              <a:lumMod val="75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a:solidFill>
                  <a:schemeClr val="tx1"/>
                </a:solidFill>
              </a:rPr>
              <a:t>Ал эссе орнына кестемен жұмыс немесе тест тапсырмаларын берсем оқушы өз ойын сыни ойға жетелей алмай, тек алған білімінің аясында қалып </a:t>
            </a:r>
            <a:r>
              <a:rPr lang="kk-KZ" sz="2000" b="1" dirty="0">
                <a:solidFill>
                  <a:schemeClr val="tx1"/>
                </a:solidFill>
              </a:rPr>
              <a:t>қояр еді.</a:t>
            </a:r>
            <a:endParaRPr lang="ru-RU" sz="2000" b="1" dirty="0">
              <a:solidFill>
                <a:schemeClr val="tx1"/>
              </a:solidFill>
            </a:endParaRPr>
          </a:p>
        </p:txBody>
      </p:sp>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7772" y="3494793"/>
            <a:ext cx="3853455" cy="31078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95189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581267362"/>
              </p:ext>
            </p:extLst>
          </p:nvPr>
        </p:nvGraphicFramePr>
        <p:xfrm>
          <a:off x="-1035586" y="588226"/>
          <a:ext cx="10344838" cy="526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3725881" y="126561"/>
            <a:ext cx="2530949" cy="461665"/>
          </a:xfrm>
          <a:prstGeom prst="rect">
            <a:avLst/>
          </a:prstGeom>
        </p:spPr>
        <p:txBody>
          <a:bodyPr wrap="none">
            <a:spAutoFit/>
          </a:bodyPr>
          <a:lstStyle/>
          <a:p>
            <a:r>
              <a:rPr lang="kk-KZ" sz="2400" b="1" dirty="0" smtClean="0">
                <a:solidFill>
                  <a:srgbClr val="FF0000"/>
                </a:solidFill>
                <a:effectLst>
                  <a:glow rad="228600">
                    <a:schemeClr val="accent6">
                      <a:satMod val="175000"/>
                      <a:alpha val="40000"/>
                    </a:schemeClr>
                  </a:glow>
                </a:effectLst>
                <a:latin typeface="Times New Roman" panose="02020603050405020304" pitchFamily="18" charset="0"/>
                <a:ea typeface="Calibri" panose="020F0502020204030204" pitchFamily="34" charset="0"/>
              </a:rPr>
              <a:t>«Миға шабуыл» </a:t>
            </a:r>
            <a:endParaRPr lang="ru-RU" sz="2400" b="1" dirty="0">
              <a:solidFill>
                <a:srgbClr val="FF0000"/>
              </a:solidFill>
              <a:effectLst>
                <a:glow rad="228600">
                  <a:schemeClr val="accent6">
                    <a:satMod val="175000"/>
                    <a:alpha val="40000"/>
                  </a:schemeClr>
                </a:glow>
              </a:effectLst>
            </a:endParaRPr>
          </a:p>
        </p:txBody>
      </p:sp>
      <p:sp>
        <p:nvSpPr>
          <p:cNvPr id="8" name="Параллелограмм 7"/>
          <p:cNvSpPr/>
          <p:nvPr/>
        </p:nvSpPr>
        <p:spPr>
          <a:xfrm>
            <a:off x="8119431" y="401908"/>
            <a:ext cx="3690651" cy="5640636"/>
          </a:xfrm>
          <a:prstGeom prst="parallelogram">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rPr>
              <a:t>Ал </a:t>
            </a:r>
            <a:r>
              <a:rPr lang="kk-KZ" b="1" i="1" dirty="0">
                <a:solidFill>
                  <a:schemeClr val="tx1"/>
                </a:solidFill>
              </a:rPr>
              <a:t>егерде дәстүрлі оқуға сәйкес тек осы сұрақты бірнеше оқушыға ғана бағыттап қойсам дәл осы әдістегідей  көп, әрі сапалы ойларды ести алмас едік</a:t>
            </a:r>
            <a:r>
              <a:rPr lang="kk-KZ" b="1" i="1" dirty="0" smtClean="0">
                <a:solidFill>
                  <a:schemeClr val="tx1"/>
                </a:solidFill>
              </a:rPr>
              <a:t>.</a:t>
            </a:r>
          </a:p>
          <a:p>
            <a:pPr algn="ctr"/>
            <a:endParaRPr lang="ru-RU" b="1" i="1" dirty="0">
              <a:solidFill>
                <a:schemeClr val="tx1"/>
              </a:solidFill>
            </a:endParaRPr>
          </a:p>
        </p:txBody>
      </p:sp>
    </p:spTree>
    <p:extLst>
      <p:ext uri="{BB962C8B-B14F-4D97-AF65-F5344CB8AC3E}">
        <p14:creationId xmlns:p14="http://schemas.microsoft.com/office/powerpoint/2010/main" val="1353254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232765133"/>
              </p:ext>
            </p:extLst>
          </p:nvPr>
        </p:nvGraphicFramePr>
        <p:xfrm>
          <a:off x="2031999" y="719666"/>
          <a:ext cx="90069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031999" y="5183325"/>
            <a:ext cx="6071535" cy="646331"/>
          </a:xfrm>
          <a:prstGeom prst="rect">
            <a:avLst/>
          </a:prstGeom>
          <a:noFill/>
        </p:spPr>
        <p:txBody>
          <a:bodyPr wrap="none" rtlCol="0">
            <a:spAutoFit/>
          </a:bodyPr>
          <a:lstStyle/>
          <a:p>
            <a:pPr lvl="6" algn="ctr"/>
            <a:r>
              <a:rPr lang="kk-KZ" dirty="0" smtClean="0"/>
              <a:t>1.Қызығушылықты ояту сатысы</a:t>
            </a:r>
          </a:p>
          <a:p>
            <a:pPr algn="ctr"/>
            <a:r>
              <a:rPr lang="kk-KZ" dirty="0" smtClean="0"/>
              <a:t>                                           2.Ой толғаныс сатысы</a:t>
            </a:r>
            <a:endParaRPr lang="ru-RU" dirty="0"/>
          </a:p>
        </p:txBody>
      </p:sp>
      <p:sp>
        <p:nvSpPr>
          <p:cNvPr id="5" name="Прямоугольник 4"/>
          <p:cNvSpPr/>
          <p:nvPr/>
        </p:nvSpPr>
        <p:spPr>
          <a:xfrm>
            <a:off x="4733287" y="3059667"/>
            <a:ext cx="2930547" cy="2123658"/>
          </a:xfrm>
          <a:prstGeom prst="rect">
            <a:avLst/>
          </a:prstGeom>
        </p:spPr>
        <p:txBody>
          <a:bodyPr wrap="none">
            <a:spAutoFit/>
          </a:bodyPr>
          <a:lstStyle/>
          <a:p>
            <a:pPr algn="ctr"/>
            <a:r>
              <a:rPr lang="kk-KZ" sz="1200" b="1" dirty="0" smtClean="0">
                <a:latin typeface="Times New Roman" panose="02020603050405020304" pitchFamily="18" charset="0"/>
                <a:ea typeface="Calibri" panose="020F0502020204030204" pitchFamily="34" charset="0"/>
              </a:rPr>
              <a:t>«</a:t>
            </a:r>
            <a:r>
              <a:rPr lang="kk-KZ" sz="1200" b="1" dirty="0" err="1" smtClean="0">
                <a:latin typeface="Times New Roman" panose="02020603050405020304" pitchFamily="18" charset="0"/>
                <a:ea typeface="Calibri" panose="020F0502020204030204" pitchFamily="34" charset="0"/>
              </a:rPr>
              <a:t>Венн</a:t>
            </a:r>
            <a:r>
              <a:rPr lang="kk-KZ" sz="1200" b="1" dirty="0" smtClean="0">
                <a:latin typeface="Times New Roman" panose="02020603050405020304" pitchFamily="18" charset="0"/>
                <a:ea typeface="Calibri" panose="020F0502020204030204" pitchFamily="34" charset="0"/>
              </a:rPr>
              <a:t> диаграммасы»</a:t>
            </a:r>
          </a:p>
          <a:p>
            <a:pPr algn="ctr"/>
            <a:r>
              <a:rPr lang="kk-KZ" sz="1200" b="1" dirty="0">
                <a:latin typeface="Times New Roman" panose="02020603050405020304" pitchFamily="18" charset="0"/>
                <a:ea typeface="Calibri" panose="020F0502020204030204" pitchFamily="34" charset="0"/>
              </a:rPr>
              <a:t> </a:t>
            </a:r>
            <a:r>
              <a:rPr lang="kk-KZ" sz="1200" b="1" dirty="0" smtClean="0">
                <a:latin typeface="Times New Roman" panose="02020603050405020304" pitchFamily="18" charset="0"/>
                <a:ea typeface="Calibri" panose="020F0502020204030204" pitchFamily="34" charset="0"/>
              </a:rPr>
              <a:t> </a:t>
            </a:r>
            <a:r>
              <a:rPr lang="kk-KZ" sz="1200" b="1" dirty="0">
                <a:latin typeface="Times New Roman" panose="02020603050405020304" pitchFamily="18" charset="0"/>
                <a:ea typeface="Calibri" panose="020F0502020204030204" pitchFamily="34" charset="0"/>
              </a:rPr>
              <a:t>Бұл әдіс арқылы оқушы </a:t>
            </a:r>
            <a:r>
              <a:rPr lang="kk-KZ" sz="1200" b="1" dirty="0" smtClean="0">
                <a:latin typeface="Times New Roman" panose="02020603050405020304" pitchFamily="18" charset="0"/>
                <a:ea typeface="Calibri" panose="020F0502020204030204" pitchFamily="34" charset="0"/>
              </a:rPr>
              <a:t>екі</a:t>
            </a:r>
          </a:p>
          <a:p>
            <a:pPr algn="ctr"/>
            <a:r>
              <a:rPr lang="kk-KZ" sz="1200" b="1" dirty="0" smtClean="0">
                <a:latin typeface="Times New Roman" panose="02020603050405020304" pitchFamily="18" charset="0"/>
                <a:ea typeface="Calibri" panose="020F0502020204030204" pitchFamily="34" charset="0"/>
              </a:rPr>
              <a:t>           мағлұматты </a:t>
            </a:r>
            <a:r>
              <a:rPr lang="kk-KZ" sz="1200" b="1" dirty="0">
                <a:latin typeface="Times New Roman" panose="02020603050405020304" pitchFamily="18" charset="0"/>
                <a:ea typeface="Calibri" panose="020F0502020204030204" pitchFamily="34" charset="0"/>
              </a:rPr>
              <a:t>салыстыра отырып </a:t>
            </a:r>
            <a:endParaRPr lang="kk-KZ" sz="1200" b="1" dirty="0" smtClean="0">
              <a:latin typeface="Times New Roman" panose="02020603050405020304" pitchFamily="18" charset="0"/>
              <a:ea typeface="Calibri" panose="020F0502020204030204" pitchFamily="34" charset="0"/>
            </a:endParaRPr>
          </a:p>
          <a:p>
            <a:pPr algn="ctr"/>
            <a:r>
              <a:rPr lang="kk-KZ" sz="1200" b="1" dirty="0" smtClean="0">
                <a:latin typeface="Times New Roman" panose="02020603050405020304" pitchFamily="18" charset="0"/>
                <a:ea typeface="Calibri" panose="020F0502020204030204" pitchFamily="34" charset="0"/>
              </a:rPr>
              <a:t>жүйелеу,талқылау </a:t>
            </a:r>
            <a:r>
              <a:rPr lang="kk-KZ" sz="1200" b="1" dirty="0">
                <a:latin typeface="Times New Roman" panose="02020603050405020304" pitchFamily="18" charset="0"/>
                <a:ea typeface="Calibri" panose="020F0502020204030204" pitchFamily="34" charset="0"/>
              </a:rPr>
              <a:t>арқылы </a:t>
            </a:r>
            <a:endParaRPr lang="kk-KZ" sz="1200" b="1" dirty="0" smtClean="0">
              <a:latin typeface="Times New Roman" panose="02020603050405020304" pitchFamily="18" charset="0"/>
              <a:ea typeface="Calibri" panose="020F0502020204030204" pitchFamily="34" charset="0"/>
            </a:endParaRPr>
          </a:p>
          <a:p>
            <a:pPr algn="ctr"/>
            <a:r>
              <a:rPr lang="kk-KZ" sz="1200" b="1" dirty="0" smtClean="0">
                <a:latin typeface="Times New Roman" panose="02020603050405020304" pitchFamily="18" charset="0"/>
                <a:ea typeface="Calibri" panose="020F0502020204030204" pitchFamily="34" charset="0"/>
              </a:rPr>
              <a:t>        ұқсастықтарын </a:t>
            </a:r>
            <a:r>
              <a:rPr lang="kk-KZ" sz="1200" b="1" dirty="0">
                <a:latin typeface="Times New Roman" panose="02020603050405020304" pitchFamily="18" charset="0"/>
                <a:ea typeface="Calibri" panose="020F0502020204030204" pitchFamily="34" charset="0"/>
              </a:rPr>
              <a:t>табуды үйренеді</a:t>
            </a:r>
            <a:r>
              <a:rPr lang="kk-KZ" sz="1200" b="1" dirty="0" smtClean="0">
                <a:latin typeface="Times New Roman" panose="02020603050405020304" pitchFamily="18" charset="0"/>
                <a:ea typeface="Calibri" panose="020F0502020204030204" pitchFamily="34" charset="0"/>
              </a:rPr>
              <a:t>.</a:t>
            </a:r>
          </a:p>
          <a:p>
            <a:pPr algn="ctr"/>
            <a:r>
              <a:rPr lang="kk-KZ" sz="1200" b="1" dirty="0" smtClean="0">
                <a:latin typeface="Times New Roman" panose="02020603050405020304" pitchFamily="18" charset="0"/>
                <a:ea typeface="Calibri" panose="020F0502020204030204" pitchFamily="34" charset="0"/>
              </a:rPr>
              <a:t>        Екі </a:t>
            </a:r>
            <a:r>
              <a:rPr lang="kk-KZ" sz="1200" b="1" dirty="0">
                <a:latin typeface="Times New Roman" panose="02020603050405020304" pitchFamily="18" charset="0"/>
                <a:ea typeface="Calibri" panose="020F0502020204030204" pitchFamily="34" charset="0"/>
              </a:rPr>
              <a:t>түрлі болып көрініп тұрған </a:t>
            </a:r>
            <a:endParaRPr lang="kk-KZ" sz="1200" b="1" dirty="0" smtClean="0">
              <a:latin typeface="Times New Roman" panose="02020603050405020304" pitchFamily="18" charset="0"/>
              <a:ea typeface="Calibri" panose="020F0502020204030204" pitchFamily="34" charset="0"/>
            </a:endParaRPr>
          </a:p>
          <a:p>
            <a:pPr algn="ctr"/>
            <a:r>
              <a:rPr lang="kk-KZ" sz="1200" b="1" dirty="0" smtClean="0">
                <a:latin typeface="Times New Roman" panose="02020603050405020304" pitchFamily="18" charset="0"/>
                <a:ea typeface="Calibri" panose="020F0502020204030204" pitchFamily="34" charset="0"/>
              </a:rPr>
              <a:t>зат </a:t>
            </a:r>
            <a:r>
              <a:rPr lang="kk-KZ" sz="1200" b="1" dirty="0">
                <a:latin typeface="Times New Roman" panose="02020603050405020304" pitchFamily="18" charset="0"/>
                <a:ea typeface="Calibri" panose="020F0502020204030204" pitchFamily="34" charset="0"/>
              </a:rPr>
              <a:t>шын мәнінде </a:t>
            </a:r>
            <a:r>
              <a:rPr lang="kk-KZ" sz="1200" b="1" dirty="0" smtClean="0">
                <a:latin typeface="Times New Roman" panose="02020603050405020304" pitchFamily="18" charset="0"/>
                <a:ea typeface="Calibri" panose="020F0502020204030204" pitchFamily="34" charset="0"/>
              </a:rPr>
              <a:t>өте</a:t>
            </a:r>
          </a:p>
          <a:p>
            <a:pPr algn="ctr"/>
            <a:r>
              <a:rPr lang="kk-KZ" sz="1200" b="1" dirty="0" smtClean="0">
                <a:latin typeface="Times New Roman" panose="02020603050405020304" pitchFamily="18" charset="0"/>
                <a:ea typeface="Calibri" panose="020F0502020204030204" pitchFamily="34" charset="0"/>
              </a:rPr>
              <a:t> </a:t>
            </a:r>
            <a:r>
              <a:rPr lang="kk-KZ" sz="1200" b="1" dirty="0">
                <a:latin typeface="Times New Roman" panose="02020603050405020304" pitchFamily="18" charset="0"/>
                <a:ea typeface="Calibri" panose="020F0502020204030204" pitchFamily="34" charset="0"/>
              </a:rPr>
              <a:t>ұқсас болып шығуы өмірде </a:t>
            </a:r>
            <a:endParaRPr lang="kk-KZ" sz="1200" b="1" dirty="0" smtClean="0">
              <a:latin typeface="Times New Roman" panose="02020603050405020304" pitchFamily="18" charset="0"/>
              <a:ea typeface="Calibri" panose="020F0502020204030204" pitchFamily="34" charset="0"/>
            </a:endParaRPr>
          </a:p>
          <a:p>
            <a:pPr algn="ctr"/>
            <a:r>
              <a:rPr lang="kk-KZ" sz="1200" b="1" dirty="0" smtClean="0">
                <a:latin typeface="Times New Roman" panose="02020603050405020304" pitchFamily="18" charset="0"/>
                <a:ea typeface="Calibri" panose="020F0502020204030204" pitchFamily="34" charset="0"/>
              </a:rPr>
              <a:t>жиі </a:t>
            </a:r>
            <a:r>
              <a:rPr lang="kk-KZ" sz="1200" b="1" dirty="0">
                <a:latin typeface="Times New Roman" panose="02020603050405020304" pitchFamily="18" charset="0"/>
                <a:ea typeface="Calibri" panose="020F0502020204030204" pitchFamily="34" charset="0"/>
              </a:rPr>
              <a:t>кездеседі. Сондай </a:t>
            </a:r>
            <a:r>
              <a:rPr lang="kk-KZ" sz="1200" b="1" dirty="0" smtClean="0">
                <a:latin typeface="Times New Roman" panose="02020603050405020304" pitchFamily="18" charset="0"/>
                <a:ea typeface="Calibri" panose="020F0502020204030204" pitchFamily="34" charset="0"/>
              </a:rPr>
              <a:t>кездерде</a:t>
            </a:r>
          </a:p>
          <a:p>
            <a:pPr algn="ctr"/>
            <a:r>
              <a:rPr lang="kk-KZ" sz="1200" b="1" dirty="0" smtClean="0">
                <a:latin typeface="Times New Roman" panose="02020603050405020304" pitchFamily="18" charset="0"/>
                <a:ea typeface="Calibri" panose="020F0502020204030204" pitchFamily="34" charset="0"/>
              </a:rPr>
              <a:t> </a:t>
            </a:r>
            <a:r>
              <a:rPr lang="kk-KZ" sz="1200" b="1" dirty="0">
                <a:latin typeface="Times New Roman" panose="02020603050405020304" pitchFamily="18" charset="0"/>
                <a:ea typeface="Calibri" panose="020F0502020204030204" pitchFamily="34" charset="0"/>
              </a:rPr>
              <a:t>сыни ойлау арқылы оқушы </a:t>
            </a:r>
            <a:endParaRPr lang="kk-KZ" sz="1200" b="1" dirty="0" smtClean="0">
              <a:latin typeface="Times New Roman" panose="02020603050405020304" pitchFamily="18" charset="0"/>
              <a:ea typeface="Calibri" panose="020F0502020204030204" pitchFamily="34" charset="0"/>
            </a:endParaRPr>
          </a:p>
          <a:p>
            <a:pPr algn="ctr"/>
            <a:r>
              <a:rPr lang="kk-KZ" sz="1200" b="1" dirty="0" smtClean="0">
                <a:latin typeface="Times New Roman" panose="02020603050405020304" pitchFamily="18" charset="0"/>
                <a:ea typeface="Calibri" panose="020F0502020204030204" pitchFamily="34" charset="0"/>
              </a:rPr>
              <a:t>      тығырықтан </a:t>
            </a:r>
            <a:r>
              <a:rPr lang="kk-KZ" sz="1200" b="1" dirty="0">
                <a:latin typeface="Times New Roman" panose="02020603050405020304" pitchFamily="18" charset="0"/>
                <a:ea typeface="Calibri" panose="020F0502020204030204" pitchFamily="34" charset="0"/>
              </a:rPr>
              <a:t>шыға алары сөзсіз.</a:t>
            </a:r>
            <a:endParaRPr lang="ru-RU" sz="1200" b="1" dirty="0"/>
          </a:p>
        </p:txBody>
      </p:sp>
    </p:spTree>
    <p:extLst>
      <p:ext uri="{BB962C8B-B14F-4D97-AF65-F5344CB8AC3E}">
        <p14:creationId xmlns:p14="http://schemas.microsoft.com/office/powerpoint/2010/main" val="1115632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6598" y="670260"/>
            <a:ext cx="9959248" cy="5194499"/>
          </a:xfrm>
          <a:prstGeom prst="rect">
            <a:avLst/>
          </a:prstGeom>
        </p:spPr>
        <p:txBody>
          <a:bodyPr wrap="square">
            <a:spAutoFit/>
          </a:bodyPr>
          <a:lstStyle/>
          <a:p>
            <a:pPr marL="342900" marR="180340" lvl="0" indent="-342900" algn="ctr">
              <a:spcAft>
                <a:spcPts val="0"/>
              </a:spcAft>
              <a:buFont typeface="Wingdings" panose="05000000000000000000" pitchFamily="2" charset="2"/>
              <a:buChar char=""/>
            </a:pPr>
            <a:r>
              <a:rPr lang="kk-KZ" b="1" dirty="0">
                <a:solidFill>
                  <a:srgbClr val="000000"/>
                </a:solidFill>
                <a:latin typeface="Times New Roman" panose="02020603050405020304" pitchFamily="18" charset="0"/>
                <a:ea typeface="Times New Roman" panose="02020603050405020304" pitchFamily="18" charset="0"/>
              </a:rPr>
              <a:t>Оқушыларды сын тұрғысынан ойланту арқылы пәнге деген қызығушылығы артады;</a:t>
            </a:r>
            <a:endParaRPr lang="ru-RU" sz="1600" dirty="0">
              <a:solidFill>
                <a:srgbClr val="000000"/>
              </a:solidFill>
              <a:latin typeface="Tahoma" panose="020B0604030504040204" pitchFamily="34" charset="0"/>
              <a:ea typeface="Times New Roman" panose="02020603050405020304" pitchFamily="18" charset="0"/>
            </a:endParaRPr>
          </a:p>
          <a:p>
            <a:pPr marL="342900" marR="180340" lvl="0" indent="-342900" algn="ctr">
              <a:lnSpc>
                <a:spcPct val="107000"/>
              </a:lnSpc>
              <a:spcAft>
                <a:spcPts val="0"/>
              </a:spcAft>
              <a:buFont typeface="Wingdings" panose="05000000000000000000" pitchFamily="2" charset="2"/>
              <a:buChar char=""/>
            </a:pPr>
            <a:r>
              <a:rPr lang="kk-KZ" b="1" dirty="0">
                <a:latin typeface="Times New Roman" panose="02020603050405020304" pitchFamily="18" charset="0"/>
                <a:ea typeface="Times New Roman" panose="02020603050405020304" pitchFamily="18" charset="0"/>
                <a:cs typeface="Times New Roman" panose="02020603050405020304" pitchFamily="18" charset="0"/>
              </a:rPr>
              <a:t>Оқушылардың алған білімдерін өмірде, кез-келген жағдайда, әлеуметтік ортада қолдана алуға үйретеді;</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marR="180340" lvl="0" indent="-342900" algn="ctr">
              <a:lnSpc>
                <a:spcPct val="107000"/>
              </a:lnSpc>
              <a:spcAft>
                <a:spcPts val="0"/>
              </a:spcAft>
              <a:buFont typeface="Wingdings" panose="05000000000000000000" pitchFamily="2" charset="2"/>
              <a:buChar char=""/>
            </a:pPr>
            <a:r>
              <a:rPr lang="kk-KZ" b="1" dirty="0">
                <a:latin typeface="Times New Roman" panose="02020603050405020304" pitchFamily="18" charset="0"/>
                <a:ea typeface="Times New Roman" panose="02020603050405020304" pitchFamily="18" charset="0"/>
                <a:cs typeface="Times New Roman" panose="02020603050405020304" pitchFamily="18" charset="0"/>
              </a:rPr>
              <a:t>Оқушылардың өзгермелі өмірге бейімделуіне үйретеді;</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marR="180340" lvl="0" indent="-342900" algn="ctr">
              <a:lnSpc>
                <a:spcPct val="107000"/>
              </a:lnSpc>
              <a:spcAft>
                <a:spcPts val="0"/>
              </a:spcAft>
              <a:buFont typeface="Wingdings" panose="05000000000000000000" pitchFamily="2" charset="2"/>
              <a:buChar char=""/>
            </a:pPr>
            <a:r>
              <a:rPr lang="kk-KZ" b="1" dirty="0">
                <a:latin typeface="Times New Roman" panose="02020603050405020304" pitchFamily="18" charset="0"/>
                <a:ea typeface="Times New Roman" panose="02020603050405020304" pitchFamily="18" charset="0"/>
                <a:cs typeface="Times New Roman" panose="02020603050405020304" pitchFamily="18" charset="0"/>
              </a:rPr>
              <a:t>Оқушылардың жеке бас қабілеттерін дамытады;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marR="180340" lvl="0" indent="-342900" algn="ctr">
              <a:lnSpc>
                <a:spcPct val="107000"/>
              </a:lnSpc>
              <a:spcAft>
                <a:spcPts val="0"/>
              </a:spcAft>
              <a:buFont typeface="Wingdings" panose="05000000000000000000" pitchFamily="2" charset="2"/>
              <a:buChar char=""/>
            </a:pPr>
            <a:r>
              <a:rPr lang="kk-KZ" b="1" dirty="0">
                <a:latin typeface="Times New Roman" panose="02020603050405020304" pitchFamily="18" charset="0"/>
                <a:ea typeface="Times New Roman" panose="02020603050405020304" pitchFamily="18" charset="0"/>
                <a:cs typeface="Times New Roman" panose="02020603050405020304" pitchFamily="18" charset="0"/>
              </a:rPr>
              <a:t>Оқушылардың әлеуметтік-мәдени дағдыларын дамытады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marR="180340" lvl="0" indent="-342900" algn="ctr">
              <a:lnSpc>
                <a:spcPct val="107000"/>
              </a:lnSpc>
              <a:spcAft>
                <a:spcPts val="0"/>
              </a:spcAft>
              <a:buFont typeface="Wingdings" panose="05000000000000000000" pitchFamily="2" charset="2"/>
              <a:buChar char=""/>
            </a:pPr>
            <a:r>
              <a:rPr lang="kk-KZ" b="1" dirty="0">
                <a:latin typeface="Times New Roman" panose="02020603050405020304" pitchFamily="18" charset="0"/>
                <a:ea typeface="Times New Roman" panose="02020603050405020304" pitchFamily="18" charset="0"/>
                <a:cs typeface="Times New Roman" panose="02020603050405020304" pitchFamily="18" charset="0"/>
              </a:rPr>
              <a:t>Қазақ халқының салт –дәстүрі, мәдениеті, тарихын түсіну және құрметтеуге баулиды.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r>
              <a:rPr lang="kk-KZ" dirty="0">
                <a:latin typeface="Times New Roman" panose="02020603050405020304" pitchFamily="18" charset="0"/>
                <a:ea typeface="Calibri" panose="020F0502020204030204" pitchFamily="34" charset="0"/>
              </a:rPr>
              <a:t>       </a:t>
            </a:r>
            <a:endParaRPr lang="kk-KZ" dirty="0" smtClean="0">
              <a:latin typeface="Times New Roman" panose="02020603050405020304" pitchFamily="18" charset="0"/>
              <a:ea typeface="Calibri" panose="020F0502020204030204" pitchFamily="34" charset="0"/>
            </a:endParaRPr>
          </a:p>
          <a:p>
            <a:pPr algn="ctr"/>
            <a:endParaRPr lang="kk-KZ" dirty="0">
              <a:latin typeface="Times New Roman" panose="02020603050405020304" pitchFamily="18" charset="0"/>
              <a:ea typeface="Calibri" panose="020F0502020204030204" pitchFamily="34" charset="0"/>
            </a:endParaRPr>
          </a:p>
          <a:p>
            <a:pPr algn="ctr"/>
            <a:endParaRPr lang="kk-KZ" dirty="0" smtClean="0">
              <a:latin typeface="Times New Roman" panose="02020603050405020304" pitchFamily="18" charset="0"/>
              <a:ea typeface="Calibri" panose="020F0502020204030204" pitchFamily="34" charset="0"/>
            </a:endParaRPr>
          </a:p>
          <a:p>
            <a:pPr algn="ctr"/>
            <a:endParaRPr lang="kk-KZ" dirty="0">
              <a:latin typeface="Times New Roman" panose="02020603050405020304" pitchFamily="18" charset="0"/>
              <a:ea typeface="Calibri" panose="020F0502020204030204" pitchFamily="34" charset="0"/>
            </a:endParaRPr>
          </a:p>
          <a:p>
            <a:pPr algn="ctr"/>
            <a:endParaRPr lang="kk-KZ" dirty="0" smtClean="0">
              <a:latin typeface="Times New Roman" panose="02020603050405020304" pitchFamily="18" charset="0"/>
              <a:ea typeface="Calibri" panose="020F0502020204030204" pitchFamily="34" charset="0"/>
            </a:endParaRPr>
          </a:p>
          <a:p>
            <a:pPr algn="ctr"/>
            <a:endParaRPr lang="kk-KZ" dirty="0">
              <a:latin typeface="Times New Roman" panose="02020603050405020304" pitchFamily="18" charset="0"/>
              <a:ea typeface="Calibri" panose="020F0502020204030204" pitchFamily="34" charset="0"/>
            </a:endParaRPr>
          </a:p>
          <a:p>
            <a:pPr algn="ctr"/>
            <a:r>
              <a:rPr lang="kk-KZ" dirty="0" smtClean="0">
                <a:latin typeface="Times New Roman" panose="02020603050405020304" pitchFamily="18" charset="0"/>
                <a:ea typeface="Calibri" panose="020F0502020204030204" pitchFamily="34" charset="0"/>
              </a:rPr>
              <a:t> </a:t>
            </a:r>
            <a:r>
              <a:rPr lang="kk-KZ" dirty="0">
                <a:latin typeface="Times New Roman" panose="02020603050405020304" pitchFamily="18" charset="0"/>
                <a:ea typeface="Calibri" panose="020F0502020204030204" pitchFamily="34" charset="0"/>
              </a:rPr>
              <a:t>Әр мұғалім болашақ үшін қызмет істейді. Ол әр оқушыны жеке тұлға ретінде көріп, оның өміріндегі өз орнын табуына, сынып ұғымын қалыптастыруға, ата-аналармен ынтымақтасуға, оқуда қиындық көріп жүрген оқушыға көмек көрсетеді. Ол үшін жалықпай жаңа инновациялық технологияларды өз жұмысында пайдаланып, сонымен қатар оқушыларды мадақтап, ынталандырып отырған орынды.</a:t>
            </a:r>
            <a:endParaRPr lang="ru-RU" dirty="0"/>
          </a:p>
        </p:txBody>
      </p:sp>
    </p:spTree>
    <p:extLst>
      <p:ext uri="{BB962C8B-B14F-4D97-AF65-F5344CB8AC3E}">
        <p14:creationId xmlns:p14="http://schemas.microsoft.com/office/powerpoint/2010/main" val="2226949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5142" y="2967335"/>
            <a:ext cx="8661731" cy="923330"/>
          </a:xfrm>
          <a:prstGeom prst="rect">
            <a:avLst/>
          </a:prstGeom>
          <a:noFill/>
        </p:spPr>
        <p:txBody>
          <a:bodyPr wrap="none" lIns="91440" tIns="45720" rIns="91440" bIns="45720">
            <a:spAutoFit/>
          </a:bodyPr>
          <a:lstStyle/>
          <a:p>
            <a:pPr algn="ctr"/>
            <a:r>
              <a:rPr lang="kk-KZ"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Назарларыңызға рахмет!!!</a:t>
            </a:r>
            <a:endParaRPr lang="ru-R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6351976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Другая 1">
      <a:majorFont>
        <a:latin typeface="Times New Roman"/>
        <a:ea typeface=""/>
        <a:cs typeface=""/>
      </a:majorFont>
      <a:minorFont>
        <a:latin typeface="Times New Roman"/>
        <a:ea typeface=""/>
        <a:cs typeface=""/>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Параллакс</Template>
  <TotalTime>195</TotalTime>
  <Words>802</Words>
  <Application>Microsoft Office PowerPoint</Application>
  <PresentationFormat>Широкоэкранный</PresentationFormat>
  <Paragraphs>110</Paragraphs>
  <Slides>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vt:i4>
      </vt:variant>
    </vt:vector>
  </HeadingPairs>
  <TitlesOfParts>
    <vt:vector size="15" baseType="lpstr">
      <vt:lpstr>Arial</vt:lpstr>
      <vt:lpstr>Calibri</vt:lpstr>
      <vt:lpstr>KZ Arial</vt:lpstr>
      <vt:lpstr>Tahoma</vt:lpstr>
      <vt:lpstr>Times New Roman</vt:lpstr>
      <vt:lpstr>Wingdings</vt:lpstr>
      <vt:lpstr>Параллакс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16</cp:revision>
  <dcterms:created xsi:type="dcterms:W3CDTF">2017-03-29T04:24:01Z</dcterms:created>
  <dcterms:modified xsi:type="dcterms:W3CDTF">2017-03-29T07:44:28Z</dcterms:modified>
</cp:coreProperties>
</file>